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8" r:id="rId3"/>
    <p:sldId id="257" r:id="rId4"/>
    <p:sldId id="259" r:id="rId5"/>
    <p:sldId id="260" r:id="rId6"/>
    <p:sldId id="261" r:id="rId7"/>
    <p:sldId id="262" r:id="rId8"/>
    <p:sldId id="263" r:id="rId9"/>
    <p:sldId id="265" r:id="rId10"/>
    <p:sldId id="266" r:id="rId11"/>
    <p:sldId id="267" r:id="rId12"/>
    <p:sldId id="272" r:id="rId13"/>
    <p:sldId id="270" r:id="rId14"/>
    <p:sldId id="268" r:id="rId15"/>
    <p:sldId id="276" r:id="rId16"/>
    <p:sldId id="278" r:id="rId17"/>
    <p:sldId id="281" r:id="rId18"/>
    <p:sldId id="283" r:id="rId19"/>
    <p:sldId id="288" r:id="rId20"/>
    <p:sldId id="285" r:id="rId21"/>
    <p:sldId id="289" r:id="rId22"/>
    <p:sldId id="291" r:id="rId23"/>
    <p:sldId id="292" r:id="rId24"/>
    <p:sldId id="294" r:id="rId2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71" autoAdjust="0"/>
    <p:restoredTop sz="94660"/>
  </p:normalViewPr>
  <p:slideViewPr>
    <p:cSldViewPr>
      <p:cViewPr varScale="1">
        <p:scale>
          <a:sx n="66" d="100"/>
          <a:sy n="66" d="100"/>
        </p:scale>
        <p:origin x="-45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979482-5DAD-4A12-9D11-3F19B7827FE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kumimoji="1" lang="ja-JP" altLang="en-US"/>
        </a:p>
      </dgm:t>
    </dgm:pt>
    <dgm:pt modelId="{93FC1278-523F-4AE7-8E72-299DC1F6515B}">
      <dgm:prSet phldrT="[Texto]"/>
      <dgm:spPr/>
      <dgm:t>
        <a:bodyPr/>
        <a:lstStyle/>
        <a:p>
          <a:r>
            <a:rPr kumimoji="1" lang="en-AU" altLang="ja-JP" u="sng" dirty="0" smtClean="0"/>
            <a:t>Study of teaching materials (PLAN) </a:t>
          </a:r>
          <a:r>
            <a:rPr kumimoji="1" lang="en-AU" altLang="ja-JP" dirty="0" smtClean="0"/>
            <a:t>Identification of theme, compilation of lesson plan)</a:t>
          </a:r>
          <a:endParaRPr kumimoji="1" lang="ja-JP" altLang="en-US" dirty="0"/>
        </a:p>
      </dgm:t>
    </dgm:pt>
    <dgm:pt modelId="{F57DF8D2-ECFB-4500-A4AE-24A1DE20F57C}" type="parTrans" cxnId="{050D0D96-0025-4349-A1E2-EB562C927807}">
      <dgm:prSet/>
      <dgm:spPr/>
      <dgm:t>
        <a:bodyPr/>
        <a:lstStyle/>
        <a:p>
          <a:endParaRPr kumimoji="1" lang="ja-JP" altLang="en-US"/>
        </a:p>
      </dgm:t>
    </dgm:pt>
    <dgm:pt modelId="{67E491B6-7FBC-4515-BC39-45E4A615A69C}" type="sibTrans" cxnId="{050D0D96-0025-4349-A1E2-EB562C927807}">
      <dgm:prSet/>
      <dgm:spPr/>
      <dgm:t>
        <a:bodyPr/>
        <a:lstStyle/>
        <a:p>
          <a:endParaRPr kumimoji="1" lang="ja-JP" altLang="en-US"/>
        </a:p>
      </dgm:t>
    </dgm:pt>
    <dgm:pt modelId="{5DF339BB-90EF-4A60-A517-905F1751C582}">
      <dgm:prSet phldrT="[Texto]"/>
      <dgm:spPr/>
      <dgm:t>
        <a:bodyPr/>
        <a:lstStyle/>
        <a:p>
          <a:r>
            <a:rPr kumimoji="1" lang="en-AU" altLang="ja-JP" u="sng" dirty="0" smtClean="0"/>
            <a:t>Lesson Discussion Meeting (see) </a:t>
          </a:r>
          <a:r>
            <a:rPr kumimoji="1" lang="en-AU" altLang="ja-JP" dirty="0" smtClean="0"/>
            <a:t>(Lesson evaluation and reflection)</a:t>
          </a:r>
          <a:endParaRPr kumimoji="1" lang="ja-JP" altLang="en-US" dirty="0"/>
        </a:p>
      </dgm:t>
    </dgm:pt>
    <dgm:pt modelId="{CE9AF03D-61C1-4740-91FE-3293AAB2D274}" type="parTrans" cxnId="{4B519409-D8D1-45AE-AEB2-60499E5248C3}">
      <dgm:prSet/>
      <dgm:spPr/>
      <dgm:t>
        <a:bodyPr/>
        <a:lstStyle/>
        <a:p>
          <a:endParaRPr kumimoji="1" lang="ja-JP" altLang="en-US"/>
        </a:p>
      </dgm:t>
    </dgm:pt>
    <dgm:pt modelId="{C66B8EBD-69F5-4759-B334-7DC4E94EF9D5}" type="sibTrans" cxnId="{4B519409-D8D1-45AE-AEB2-60499E5248C3}">
      <dgm:prSet/>
      <dgm:spPr/>
      <dgm:t>
        <a:bodyPr/>
        <a:lstStyle/>
        <a:p>
          <a:endParaRPr kumimoji="1" lang="ja-JP" altLang="en-US"/>
        </a:p>
      </dgm:t>
    </dgm:pt>
    <dgm:pt modelId="{9A0E82F5-64BF-4F4D-A637-0747AF40F028}">
      <dgm:prSet phldrT="[Texto]"/>
      <dgm:spPr/>
      <dgm:t>
        <a:bodyPr/>
        <a:lstStyle/>
        <a:p>
          <a:r>
            <a:rPr kumimoji="1" lang="en-AU" altLang="ja-JP" u="sng" dirty="0" smtClean="0"/>
            <a:t>Lesson Study (Do) </a:t>
          </a:r>
          <a:r>
            <a:rPr kumimoji="1" lang="en-AU" altLang="ja-JP" dirty="0" smtClean="0"/>
            <a:t>(Implementation of the lesson and observation)</a:t>
          </a:r>
          <a:endParaRPr kumimoji="1" lang="ja-JP" altLang="en-US" dirty="0"/>
        </a:p>
      </dgm:t>
    </dgm:pt>
    <dgm:pt modelId="{C2907977-8B6E-4369-B44B-7659941112BC}" type="parTrans" cxnId="{17D403F4-C4A1-46E1-B757-3156AB37217F}">
      <dgm:prSet/>
      <dgm:spPr/>
      <dgm:t>
        <a:bodyPr/>
        <a:lstStyle/>
        <a:p>
          <a:endParaRPr kumimoji="1" lang="ja-JP" altLang="en-US"/>
        </a:p>
      </dgm:t>
    </dgm:pt>
    <dgm:pt modelId="{B16BF997-FCA6-4484-ADB7-6CA4DAE0AFD6}" type="sibTrans" cxnId="{17D403F4-C4A1-46E1-B757-3156AB37217F}">
      <dgm:prSet/>
      <dgm:spPr/>
      <dgm:t>
        <a:bodyPr/>
        <a:lstStyle/>
        <a:p>
          <a:endParaRPr kumimoji="1" lang="ja-JP" altLang="en-US"/>
        </a:p>
      </dgm:t>
    </dgm:pt>
    <dgm:pt modelId="{3FF6FFC9-157C-41D4-BCFB-809D4F973912}" type="pres">
      <dgm:prSet presAssocID="{15979482-5DAD-4A12-9D11-3F19B7827FE8}" presName="cycle" presStyleCnt="0">
        <dgm:presLayoutVars>
          <dgm:dir/>
          <dgm:resizeHandles val="exact"/>
        </dgm:presLayoutVars>
      </dgm:prSet>
      <dgm:spPr/>
      <dgm:t>
        <a:bodyPr/>
        <a:lstStyle/>
        <a:p>
          <a:endParaRPr lang="en-US"/>
        </a:p>
      </dgm:t>
    </dgm:pt>
    <dgm:pt modelId="{F5F886C9-E243-4E01-94E7-C74B92059A28}" type="pres">
      <dgm:prSet presAssocID="{93FC1278-523F-4AE7-8E72-299DC1F6515B}" presName="node" presStyleLbl="node1" presStyleIdx="0" presStyleCnt="3" custScaleX="158667" custScaleY="79129" custRadScaleRad="103937" custRadScaleInc="11288">
        <dgm:presLayoutVars>
          <dgm:bulletEnabled val="1"/>
        </dgm:presLayoutVars>
      </dgm:prSet>
      <dgm:spPr/>
      <dgm:t>
        <a:bodyPr/>
        <a:lstStyle/>
        <a:p>
          <a:endParaRPr kumimoji="1" lang="ja-JP" altLang="en-US"/>
        </a:p>
      </dgm:t>
    </dgm:pt>
    <dgm:pt modelId="{D9D2B53F-ECA8-4044-AAF0-14EA82FCEEFD}" type="pres">
      <dgm:prSet presAssocID="{67E491B6-7FBC-4515-BC39-45E4A615A69C}" presName="sibTrans" presStyleLbl="sibTrans2D1" presStyleIdx="0" presStyleCnt="3" custLinFactNeighborX="12484" custLinFactNeighborY="17568"/>
      <dgm:spPr/>
      <dgm:t>
        <a:bodyPr/>
        <a:lstStyle/>
        <a:p>
          <a:endParaRPr lang="en-US"/>
        </a:p>
      </dgm:t>
    </dgm:pt>
    <dgm:pt modelId="{F3E27809-5C3E-4A36-98FB-E89E5B1F93A1}" type="pres">
      <dgm:prSet presAssocID="{67E491B6-7FBC-4515-BC39-45E4A615A69C}" presName="connectorText" presStyleLbl="sibTrans2D1" presStyleIdx="0" presStyleCnt="3"/>
      <dgm:spPr/>
      <dgm:t>
        <a:bodyPr/>
        <a:lstStyle/>
        <a:p>
          <a:endParaRPr lang="en-US"/>
        </a:p>
      </dgm:t>
    </dgm:pt>
    <dgm:pt modelId="{30F0103C-7DBA-4534-B48F-287A5D5460F1}" type="pres">
      <dgm:prSet presAssocID="{5DF339BB-90EF-4A60-A517-905F1751C582}" presName="node" presStyleLbl="node1" presStyleIdx="1" presStyleCnt="3" custScaleX="149466" custRadScaleRad="152341" custRadScaleInc="-19374">
        <dgm:presLayoutVars>
          <dgm:bulletEnabled val="1"/>
        </dgm:presLayoutVars>
      </dgm:prSet>
      <dgm:spPr/>
      <dgm:t>
        <a:bodyPr/>
        <a:lstStyle/>
        <a:p>
          <a:endParaRPr kumimoji="1" lang="ja-JP" altLang="en-US"/>
        </a:p>
      </dgm:t>
    </dgm:pt>
    <dgm:pt modelId="{06BE0193-96FF-4153-9B6C-41480038E8BD}" type="pres">
      <dgm:prSet presAssocID="{C66B8EBD-69F5-4759-B334-7DC4E94EF9D5}" presName="sibTrans" presStyleLbl="sibTrans2D1" presStyleIdx="1" presStyleCnt="3" custLinFactNeighborX="-7450" custLinFactNeighborY="29596"/>
      <dgm:spPr/>
      <dgm:t>
        <a:bodyPr/>
        <a:lstStyle/>
        <a:p>
          <a:endParaRPr lang="en-US"/>
        </a:p>
      </dgm:t>
    </dgm:pt>
    <dgm:pt modelId="{291BE1AA-6EC5-4930-9265-29BB684325CF}" type="pres">
      <dgm:prSet presAssocID="{C66B8EBD-69F5-4759-B334-7DC4E94EF9D5}" presName="connectorText" presStyleLbl="sibTrans2D1" presStyleIdx="1" presStyleCnt="3"/>
      <dgm:spPr/>
      <dgm:t>
        <a:bodyPr/>
        <a:lstStyle/>
        <a:p>
          <a:endParaRPr lang="en-US"/>
        </a:p>
      </dgm:t>
    </dgm:pt>
    <dgm:pt modelId="{CD5A00F1-29F9-4B27-BB3C-DAD36418D62E}" type="pres">
      <dgm:prSet presAssocID="{9A0E82F5-64BF-4F4D-A637-0747AF40F028}" presName="node" presStyleLbl="node1" presStyleIdx="2" presStyleCnt="3" custScaleX="137080" custScaleY="77839" custRadScaleRad="114496" custRadScaleInc="-5450">
        <dgm:presLayoutVars>
          <dgm:bulletEnabled val="1"/>
        </dgm:presLayoutVars>
      </dgm:prSet>
      <dgm:spPr/>
      <dgm:t>
        <a:bodyPr/>
        <a:lstStyle/>
        <a:p>
          <a:endParaRPr kumimoji="1" lang="ja-JP" altLang="en-US"/>
        </a:p>
      </dgm:t>
    </dgm:pt>
    <dgm:pt modelId="{988662A1-E42D-4CC7-8CFD-EFCF0BFE2BCD}" type="pres">
      <dgm:prSet presAssocID="{B16BF997-FCA6-4484-ADB7-6CA4DAE0AFD6}" presName="sibTrans" presStyleLbl="sibTrans2D1" presStyleIdx="2" presStyleCnt="3" custLinFactNeighborX="-19606" custLinFactNeighborY="-5"/>
      <dgm:spPr/>
      <dgm:t>
        <a:bodyPr/>
        <a:lstStyle/>
        <a:p>
          <a:endParaRPr lang="en-US"/>
        </a:p>
      </dgm:t>
    </dgm:pt>
    <dgm:pt modelId="{BCF73274-6736-49C0-B2A5-71BF47CA696B}" type="pres">
      <dgm:prSet presAssocID="{B16BF997-FCA6-4484-ADB7-6CA4DAE0AFD6}" presName="connectorText" presStyleLbl="sibTrans2D1" presStyleIdx="2" presStyleCnt="3"/>
      <dgm:spPr/>
      <dgm:t>
        <a:bodyPr/>
        <a:lstStyle/>
        <a:p>
          <a:endParaRPr lang="en-US"/>
        </a:p>
      </dgm:t>
    </dgm:pt>
  </dgm:ptLst>
  <dgm:cxnLst>
    <dgm:cxn modelId="{C7E57E21-3CA0-43BD-9851-5AF0294DF5B3}" type="presOf" srcId="{9A0E82F5-64BF-4F4D-A637-0747AF40F028}" destId="{CD5A00F1-29F9-4B27-BB3C-DAD36418D62E}" srcOrd="0" destOrd="0" presId="urn:microsoft.com/office/officeart/2005/8/layout/cycle2"/>
    <dgm:cxn modelId="{050D0D96-0025-4349-A1E2-EB562C927807}" srcId="{15979482-5DAD-4A12-9D11-3F19B7827FE8}" destId="{93FC1278-523F-4AE7-8E72-299DC1F6515B}" srcOrd="0" destOrd="0" parTransId="{F57DF8D2-ECFB-4500-A4AE-24A1DE20F57C}" sibTransId="{67E491B6-7FBC-4515-BC39-45E4A615A69C}"/>
    <dgm:cxn modelId="{996B7AE1-231E-412F-A4B7-952D422C54B0}" type="presOf" srcId="{67E491B6-7FBC-4515-BC39-45E4A615A69C}" destId="{D9D2B53F-ECA8-4044-AAF0-14EA82FCEEFD}" srcOrd="0" destOrd="0" presId="urn:microsoft.com/office/officeart/2005/8/layout/cycle2"/>
    <dgm:cxn modelId="{D1BE0AA6-747B-4B65-926F-C1FD2EB15594}" type="presOf" srcId="{67E491B6-7FBC-4515-BC39-45E4A615A69C}" destId="{F3E27809-5C3E-4A36-98FB-E89E5B1F93A1}" srcOrd="1" destOrd="0" presId="urn:microsoft.com/office/officeart/2005/8/layout/cycle2"/>
    <dgm:cxn modelId="{D7F85EAF-A117-4EA2-A763-841C519A66B5}" type="presOf" srcId="{C66B8EBD-69F5-4759-B334-7DC4E94EF9D5}" destId="{06BE0193-96FF-4153-9B6C-41480038E8BD}" srcOrd="0" destOrd="0" presId="urn:microsoft.com/office/officeart/2005/8/layout/cycle2"/>
    <dgm:cxn modelId="{3D5181A6-83F5-4E36-BF07-AED420A56BB8}" type="presOf" srcId="{5DF339BB-90EF-4A60-A517-905F1751C582}" destId="{30F0103C-7DBA-4534-B48F-287A5D5460F1}" srcOrd="0" destOrd="0" presId="urn:microsoft.com/office/officeart/2005/8/layout/cycle2"/>
    <dgm:cxn modelId="{895ABA5D-0C6A-4CD9-84C9-9F079A2412A8}" type="presOf" srcId="{C66B8EBD-69F5-4759-B334-7DC4E94EF9D5}" destId="{291BE1AA-6EC5-4930-9265-29BB684325CF}" srcOrd="1" destOrd="0" presId="urn:microsoft.com/office/officeart/2005/8/layout/cycle2"/>
    <dgm:cxn modelId="{4B519409-D8D1-45AE-AEB2-60499E5248C3}" srcId="{15979482-5DAD-4A12-9D11-3F19B7827FE8}" destId="{5DF339BB-90EF-4A60-A517-905F1751C582}" srcOrd="1" destOrd="0" parTransId="{CE9AF03D-61C1-4740-91FE-3293AAB2D274}" sibTransId="{C66B8EBD-69F5-4759-B334-7DC4E94EF9D5}"/>
    <dgm:cxn modelId="{6BF8785F-C89D-4123-B6A0-7102C57137B9}" type="presOf" srcId="{15979482-5DAD-4A12-9D11-3F19B7827FE8}" destId="{3FF6FFC9-157C-41D4-BCFB-809D4F973912}" srcOrd="0" destOrd="0" presId="urn:microsoft.com/office/officeart/2005/8/layout/cycle2"/>
    <dgm:cxn modelId="{79A8D6B4-AFE9-41E9-B022-8228539A2057}" type="presOf" srcId="{B16BF997-FCA6-4484-ADB7-6CA4DAE0AFD6}" destId="{988662A1-E42D-4CC7-8CFD-EFCF0BFE2BCD}" srcOrd="0" destOrd="0" presId="urn:microsoft.com/office/officeart/2005/8/layout/cycle2"/>
    <dgm:cxn modelId="{3CDAED16-C6F4-44F7-B99F-9558910A7DEA}" type="presOf" srcId="{93FC1278-523F-4AE7-8E72-299DC1F6515B}" destId="{F5F886C9-E243-4E01-94E7-C74B92059A28}" srcOrd="0" destOrd="0" presId="urn:microsoft.com/office/officeart/2005/8/layout/cycle2"/>
    <dgm:cxn modelId="{73B93A85-1C0A-483D-B167-1936C5A84C1B}" type="presOf" srcId="{B16BF997-FCA6-4484-ADB7-6CA4DAE0AFD6}" destId="{BCF73274-6736-49C0-B2A5-71BF47CA696B}" srcOrd="1" destOrd="0" presId="urn:microsoft.com/office/officeart/2005/8/layout/cycle2"/>
    <dgm:cxn modelId="{17D403F4-C4A1-46E1-B757-3156AB37217F}" srcId="{15979482-5DAD-4A12-9D11-3F19B7827FE8}" destId="{9A0E82F5-64BF-4F4D-A637-0747AF40F028}" srcOrd="2" destOrd="0" parTransId="{C2907977-8B6E-4369-B44B-7659941112BC}" sibTransId="{B16BF997-FCA6-4484-ADB7-6CA4DAE0AFD6}"/>
    <dgm:cxn modelId="{A360DFDB-7F4F-4CAC-9C2E-0EC612319250}" type="presParOf" srcId="{3FF6FFC9-157C-41D4-BCFB-809D4F973912}" destId="{F5F886C9-E243-4E01-94E7-C74B92059A28}" srcOrd="0" destOrd="0" presId="urn:microsoft.com/office/officeart/2005/8/layout/cycle2"/>
    <dgm:cxn modelId="{1569AF4F-D93C-492B-B915-60B36B63805B}" type="presParOf" srcId="{3FF6FFC9-157C-41D4-BCFB-809D4F973912}" destId="{D9D2B53F-ECA8-4044-AAF0-14EA82FCEEFD}" srcOrd="1" destOrd="0" presId="urn:microsoft.com/office/officeart/2005/8/layout/cycle2"/>
    <dgm:cxn modelId="{B9A08869-E1B9-4AD3-B6E1-65D179F40010}" type="presParOf" srcId="{D9D2B53F-ECA8-4044-AAF0-14EA82FCEEFD}" destId="{F3E27809-5C3E-4A36-98FB-E89E5B1F93A1}" srcOrd="0" destOrd="0" presId="urn:microsoft.com/office/officeart/2005/8/layout/cycle2"/>
    <dgm:cxn modelId="{1477F67A-F8AC-4E2C-BAFD-7E66E6234C5E}" type="presParOf" srcId="{3FF6FFC9-157C-41D4-BCFB-809D4F973912}" destId="{30F0103C-7DBA-4534-B48F-287A5D5460F1}" srcOrd="2" destOrd="0" presId="urn:microsoft.com/office/officeart/2005/8/layout/cycle2"/>
    <dgm:cxn modelId="{BADDABB3-1EE8-4FE8-951F-65E096333929}" type="presParOf" srcId="{3FF6FFC9-157C-41D4-BCFB-809D4F973912}" destId="{06BE0193-96FF-4153-9B6C-41480038E8BD}" srcOrd="3" destOrd="0" presId="urn:microsoft.com/office/officeart/2005/8/layout/cycle2"/>
    <dgm:cxn modelId="{D8D3E45A-E540-4FBD-BD56-9C72C0F492B4}" type="presParOf" srcId="{06BE0193-96FF-4153-9B6C-41480038E8BD}" destId="{291BE1AA-6EC5-4930-9265-29BB684325CF}" srcOrd="0" destOrd="0" presId="urn:microsoft.com/office/officeart/2005/8/layout/cycle2"/>
    <dgm:cxn modelId="{E7155E8C-511C-41ED-BFA9-1A1BB0FEE93C}" type="presParOf" srcId="{3FF6FFC9-157C-41D4-BCFB-809D4F973912}" destId="{CD5A00F1-29F9-4B27-BB3C-DAD36418D62E}" srcOrd="4" destOrd="0" presId="urn:microsoft.com/office/officeart/2005/8/layout/cycle2"/>
    <dgm:cxn modelId="{F1543C4F-7140-49E2-9B24-958026DFA18D}" type="presParOf" srcId="{3FF6FFC9-157C-41D4-BCFB-809D4F973912}" destId="{988662A1-E42D-4CC7-8CFD-EFCF0BFE2BCD}" srcOrd="5" destOrd="0" presId="urn:microsoft.com/office/officeart/2005/8/layout/cycle2"/>
    <dgm:cxn modelId="{70C23DF2-9E03-4BCD-B5FC-1E0249E9784A}" type="presParOf" srcId="{988662A1-E42D-4CC7-8CFD-EFCF0BFE2BCD}" destId="{BCF73274-6736-49C0-B2A5-71BF47CA696B}" srcOrd="0" destOrd="0" presId="urn:microsoft.com/office/officeart/2005/8/layout/cycle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F886C9-E243-4E01-94E7-C74B92059A28}">
      <dsp:nvSpPr>
        <dsp:cNvPr id="0" name=""/>
        <dsp:cNvSpPr/>
      </dsp:nvSpPr>
      <dsp:spPr>
        <a:xfrm>
          <a:off x="2614605" y="160541"/>
          <a:ext cx="3315421" cy="1653437"/>
        </a:xfrm>
        <a:prstGeom prst="ellipse">
          <a:avLst/>
        </a:prstGeom>
        <a:solidFill>
          <a:schemeClr val="accent1">
            <a:hueOff val="0"/>
            <a:satOff val="0"/>
            <a:lumOff val="0"/>
            <a:alphaOff val="0"/>
          </a:schemeClr>
        </a:solidFill>
        <a:ln w="1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1" lang="en-AU" altLang="ja-JP" sz="1600" u="sng" kern="1200" dirty="0" smtClean="0"/>
            <a:t>Study of teaching materials (PLAN) </a:t>
          </a:r>
          <a:r>
            <a:rPr kumimoji="1" lang="en-AU" altLang="ja-JP" sz="1600" kern="1200" dirty="0" smtClean="0"/>
            <a:t>Identification of theme, compilation of lesson plan)</a:t>
          </a:r>
          <a:endParaRPr kumimoji="1" lang="ja-JP" altLang="en-US" sz="1600" kern="1200" dirty="0"/>
        </a:p>
      </dsp:txBody>
      <dsp:txXfrm>
        <a:off x="2614605" y="160541"/>
        <a:ext cx="3315421" cy="1653437"/>
      </dsp:txXfrm>
    </dsp:sp>
    <dsp:sp modelId="{D9D2B53F-ECA8-4044-AAF0-14EA82FCEEFD}">
      <dsp:nvSpPr>
        <dsp:cNvPr id="0" name=""/>
        <dsp:cNvSpPr/>
      </dsp:nvSpPr>
      <dsp:spPr>
        <a:xfrm rot="2931236">
          <a:off x="5107362" y="2041174"/>
          <a:ext cx="761494" cy="7052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p>
      </dsp:txBody>
      <dsp:txXfrm rot="2931236">
        <a:off x="5107362" y="2041174"/>
        <a:ext cx="761494" cy="705222"/>
      </dsp:txXfrm>
    </dsp:sp>
    <dsp:sp modelId="{30F0103C-7DBA-4534-B48F-287A5D5460F1}">
      <dsp:nvSpPr>
        <dsp:cNvPr id="0" name=""/>
        <dsp:cNvSpPr/>
      </dsp:nvSpPr>
      <dsp:spPr>
        <a:xfrm>
          <a:off x="5106437" y="2684278"/>
          <a:ext cx="3123162" cy="2089546"/>
        </a:xfrm>
        <a:prstGeom prst="ellipse">
          <a:avLst/>
        </a:prstGeom>
        <a:solidFill>
          <a:schemeClr val="accent1">
            <a:hueOff val="0"/>
            <a:satOff val="0"/>
            <a:lumOff val="0"/>
            <a:alphaOff val="0"/>
          </a:schemeClr>
        </a:solidFill>
        <a:ln w="1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1" lang="en-AU" altLang="ja-JP" sz="1600" u="sng" kern="1200" dirty="0" smtClean="0"/>
            <a:t>Lesson Discussion Meeting (see) </a:t>
          </a:r>
          <a:r>
            <a:rPr kumimoji="1" lang="en-AU" altLang="ja-JP" sz="1600" kern="1200" dirty="0" smtClean="0"/>
            <a:t>(Lesson evaluation and reflection)</a:t>
          </a:r>
          <a:endParaRPr kumimoji="1" lang="ja-JP" altLang="en-US" sz="1600" kern="1200" dirty="0"/>
        </a:p>
      </dsp:txBody>
      <dsp:txXfrm>
        <a:off x="5106437" y="2684278"/>
        <a:ext cx="3123162" cy="2089546"/>
      </dsp:txXfrm>
    </dsp:sp>
    <dsp:sp modelId="{06BE0193-96FF-4153-9B6C-41480038E8BD}">
      <dsp:nvSpPr>
        <dsp:cNvPr id="0" name=""/>
        <dsp:cNvSpPr/>
      </dsp:nvSpPr>
      <dsp:spPr>
        <a:xfrm rot="10588593">
          <a:off x="4027006" y="3721955"/>
          <a:ext cx="729907" cy="7052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p>
      </dsp:txBody>
      <dsp:txXfrm rot="10588593">
        <a:off x="4027006" y="3721955"/>
        <a:ext cx="729907" cy="705222"/>
      </dsp:txXfrm>
    </dsp:sp>
    <dsp:sp modelId="{CD5A00F1-29F9-4B27-BB3C-DAD36418D62E}">
      <dsp:nvSpPr>
        <dsp:cNvPr id="0" name=""/>
        <dsp:cNvSpPr/>
      </dsp:nvSpPr>
      <dsp:spPr>
        <a:xfrm>
          <a:off x="882424" y="3183865"/>
          <a:ext cx="2864350" cy="1626482"/>
        </a:xfrm>
        <a:prstGeom prst="ellipse">
          <a:avLst/>
        </a:prstGeom>
        <a:solidFill>
          <a:schemeClr val="accent1">
            <a:hueOff val="0"/>
            <a:satOff val="0"/>
            <a:lumOff val="0"/>
            <a:alphaOff val="0"/>
          </a:schemeClr>
        </a:solidFill>
        <a:ln w="1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1" lang="en-AU" altLang="ja-JP" sz="1600" u="sng" kern="1200" dirty="0" smtClean="0"/>
            <a:t>Lesson Study (Do) </a:t>
          </a:r>
          <a:r>
            <a:rPr kumimoji="1" lang="en-AU" altLang="ja-JP" sz="1600" kern="1200" dirty="0" smtClean="0"/>
            <a:t>(Implementation of the lesson and observation)</a:t>
          </a:r>
          <a:endParaRPr kumimoji="1" lang="ja-JP" altLang="en-US" sz="1600" kern="1200" dirty="0"/>
        </a:p>
      </dsp:txBody>
      <dsp:txXfrm>
        <a:off x="882424" y="3183865"/>
        <a:ext cx="2864350" cy="1626482"/>
      </dsp:txXfrm>
    </dsp:sp>
    <dsp:sp modelId="{988662A1-E42D-4CC7-8CFD-EFCF0BFE2BCD}">
      <dsp:nvSpPr>
        <dsp:cNvPr id="0" name=""/>
        <dsp:cNvSpPr/>
      </dsp:nvSpPr>
      <dsp:spPr>
        <a:xfrm rot="18182489">
          <a:off x="2628777" y="2173201"/>
          <a:ext cx="923460" cy="7052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p>
      </dsp:txBody>
      <dsp:txXfrm rot="18182489">
        <a:off x="2628777" y="2173201"/>
        <a:ext cx="923460" cy="70522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513968-761F-442B-A5D9-80C350360D3B}" type="datetimeFigureOut">
              <a:rPr kumimoji="1" lang="ja-JP" altLang="en-US" smtClean="0"/>
              <a:pPr/>
              <a:t>2012/3/1</a:t>
            </a:fld>
            <a:endParaRPr kumimoji="1" lang="ja-JP" alt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C8AC7E-223A-425E-9E22-519F985B9D3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DD357-EAC2-4F09-8A77-08D415432537}"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ln/>
        </p:spPr>
      </p:sp>
      <p:sp>
        <p:nvSpPr>
          <p:cNvPr id="52227" name="ノート プレースホルダ 2"/>
          <p:cNvSpPr>
            <a:spLocks noGrp="1"/>
          </p:cNvSpPr>
          <p:nvPr>
            <p:ph type="body" idx="1"/>
          </p:nvPr>
        </p:nvSpPr>
        <p:spPr>
          <a:noFill/>
          <a:ln/>
        </p:spPr>
        <p:txBody>
          <a:bodyPr/>
          <a:lstStyle/>
          <a:p>
            <a:endParaRPr kumimoji="1" lang="ja-JP" altLang="en-US" dirty="0" smtClean="0">
              <a:ea typeface="平成明朝" pitchFamily="17" charset="-128"/>
            </a:endParaRPr>
          </a:p>
        </p:txBody>
      </p:sp>
      <p:sp>
        <p:nvSpPr>
          <p:cNvPr id="52228" name="スライド番号プレースホルダ 3"/>
          <p:cNvSpPr>
            <a:spLocks noGrp="1"/>
          </p:cNvSpPr>
          <p:nvPr>
            <p:ph type="sldNum" sz="quarter" idx="5"/>
          </p:nvPr>
        </p:nvSpPr>
        <p:spPr>
          <a:noFill/>
        </p:spPr>
        <p:txBody>
          <a:bodyPr/>
          <a:lstStyle/>
          <a:p>
            <a:fld id="{32672518-173A-490B-B101-C5B6E6DC294A}" type="slidenum">
              <a:rPr lang="en-US" altLang="ja-JP" smtClean="0">
                <a:latin typeface="Arial" pitchFamily="34" charset="0"/>
              </a:rPr>
              <a:pPr/>
              <a:t>15</a:t>
            </a:fld>
            <a:endParaRPr lang="en-US" altLang="ja-JP"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kumimoji="1" lang="ja-JP" altLang="en-US" dirty="0"/>
          </a:p>
        </p:txBody>
      </p:sp>
      <p:sp>
        <p:nvSpPr>
          <p:cNvPr id="4" name="3 Marcador de número de diapositiva"/>
          <p:cNvSpPr>
            <a:spLocks noGrp="1"/>
          </p:cNvSpPr>
          <p:nvPr>
            <p:ph type="sldNum" sz="quarter" idx="10"/>
          </p:nvPr>
        </p:nvSpPr>
        <p:spPr/>
        <p:txBody>
          <a:bodyPr/>
          <a:lstStyle/>
          <a:p>
            <a:fld id="{13EBEDF2-8ED5-4558-A19C-583AA364B4A6}" type="slidenum">
              <a:rPr kumimoji="1" lang="ja-JP" altLang="en-US" smtClean="0"/>
              <a:pPr/>
              <a:t>17</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71297A2-7838-444B-A22E-0A00249D5AE6}" type="slidenum">
              <a:rPr lang="en-US" altLang="ja-JP" smtClean="0"/>
              <a:pPr>
                <a:defRPr/>
              </a:pPr>
              <a:t>22</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3" name="2 Grupo"/>
          <p:cNvGrpSpPr/>
          <p:nvPr/>
        </p:nvGrpSpPr>
        <p:grpSpPr>
          <a:xfrm>
            <a:off x="-3461" y="0"/>
            <a:ext cx="9147461" cy="6858000"/>
            <a:chOff x="-3461" y="0"/>
            <a:chExt cx="9147461" cy="6858000"/>
          </a:xfrm>
        </p:grpSpPr>
        <p:sp>
          <p:nvSpPr>
            <p:cNvPr id="10" name="9 Forma libre"/>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3" name="12 Forma libre"/>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4" name="13 Forma libre"/>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5" name="14 Forma libre"/>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6" name="15 Forma libre"/>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9" name="18 Forma libre"/>
          <p:cNvSpPr>
            <a:spLocks/>
          </p:cNvSpPr>
          <p:nvPr/>
        </p:nvSpPr>
        <p:spPr bwMode="auto">
          <a:xfrm>
            <a:off x="9526" y="5715017"/>
            <a:ext cx="9134475"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alpha val="59000"/>
            </a:srgbClr>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p>
        </p:txBody>
      </p:sp>
      <p:sp>
        <p:nvSpPr>
          <p:cNvPr id="2" name="1 Título"/>
          <p:cNvSpPr>
            <a:spLocks noGrp="1"/>
          </p:cNvSpPr>
          <p:nvPr>
            <p:ph type="ctrTitle"/>
          </p:nvPr>
        </p:nvSpPr>
        <p:spPr>
          <a:xfrm>
            <a:off x="685800" y="2130425"/>
            <a:ext cx="7772400" cy="1470025"/>
          </a:xfrm>
        </p:spPr>
        <p:txBody>
          <a:bodyPr/>
          <a:lstStyle>
            <a:lvl1pPr algn="ctr">
              <a:defRPr b="1"/>
            </a:lvl1pPr>
          </a:lstStyle>
          <a:p>
            <a:r>
              <a:rPr kumimoji="0" lang="es-ES" altLang="ja-JP" smtClean="0"/>
              <a:t>Haga clic para modificar el estilo de título del patrón</a:t>
            </a:r>
            <a:endParaRPr kumimoji="0" lang="en-US"/>
          </a:p>
        </p:txBody>
      </p:sp>
      <p:sp>
        <p:nvSpPr>
          <p:cNvPr id="8" name="7 Subtítulo"/>
          <p:cNvSpPr>
            <a:spLocks noGrp="1"/>
          </p:cNvSpPr>
          <p:nvPr>
            <p:ph type="subTitle" idx="1"/>
          </p:nvPr>
        </p:nvSpPr>
        <p:spPr>
          <a:xfrm>
            <a:off x="1371600" y="3886200"/>
            <a:ext cx="6400800" cy="1752600"/>
          </a:xfrm>
        </p:spPr>
        <p:txBody>
          <a:bodyPr/>
          <a:lstStyle>
            <a:lvl1pPr marL="0" indent="0" algn="ctr">
              <a:buNone/>
              <a:defRPr baseline="0">
                <a:solidFill>
                  <a:schemeClr val="tx1">
                    <a:tint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s-ES" altLang="ja-JP" smtClean="0"/>
              <a:t>Haga clic para modificar el estilo de subtítulo del patrón</a:t>
            </a:r>
            <a:endParaRPr kumimoji="0" lang="en-US"/>
          </a:p>
        </p:txBody>
      </p:sp>
      <p:sp>
        <p:nvSpPr>
          <p:cNvPr id="12" name="11 Marcador de fecha"/>
          <p:cNvSpPr>
            <a:spLocks noGrp="1"/>
          </p:cNvSpPr>
          <p:nvPr>
            <p:ph type="dt" sz="half" idx="10"/>
          </p:nvPr>
        </p:nvSpPr>
        <p:spPr/>
        <p:txBody>
          <a:bodyPr/>
          <a:lstStyle>
            <a:lvl1pPr>
              <a:defRPr>
                <a:solidFill>
                  <a:schemeClr val="tx1"/>
                </a:solidFill>
              </a:defRPr>
            </a:lvl1pPr>
          </a:lstStyle>
          <a:p>
            <a:fld id="{C18C0A1B-3C8B-49BA-A65F-8807F6DB78BA}" type="datetime1">
              <a:rPr kumimoji="1" lang="en-US" altLang="ja-JP" smtClean="0"/>
              <a:pPr/>
              <a:t>3/1/2012</a:t>
            </a:fld>
            <a:endParaRPr kumimoji="1" lang="ja-JP" altLang="en-US"/>
          </a:p>
        </p:txBody>
      </p:sp>
      <p:sp>
        <p:nvSpPr>
          <p:cNvPr id="11" name="10 Marcador de pie de página"/>
          <p:cNvSpPr>
            <a:spLocks noGrp="1"/>
          </p:cNvSpPr>
          <p:nvPr>
            <p:ph type="ftr" sz="quarter" idx="11"/>
          </p:nvPr>
        </p:nvSpPr>
        <p:spPr/>
        <p:txBody>
          <a:bodyPr/>
          <a:lstStyle>
            <a:lvl1pPr>
              <a:defRPr>
                <a:solidFill>
                  <a:schemeClr val="tx1"/>
                </a:solidFill>
              </a:defRPr>
            </a:lvl1pPr>
          </a:lstStyle>
          <a:p>
            <a:endParaRPr kumimoji="1" lang="ja-JP" altLang="en-US"/>
          </a:p>
        </p:txBody>
      </p:sp>
      <p:sp>
        <p:nvSpPr>
          <p:cNvPr id="18" name="17 Marcador de número de diapositiva"/>
          <p:cNvSpPr>
            <a:spLocks noGrp="1"/>
          </p:cNvSpPr>
          <p:nvPr>
            <p:ph type="sldNum" sz="quarter" idx="12"/>
          </p:nvPr>
        </p:nvSpPr>
        <p:spPr/>
        <p:txBody>
          <a:bodyPr/>
          <a:lstStyle>
            <a:lvl1pPr>
              <a:defRPr>
                <a:solidFill>
                  <a:schemeClr val="tx1"/>
                </a:solidFill>
              </a:defRPr>
            </a:lvl1pPr>
          </a:lstStyle>
          <a:p>
            <a:fld id="{DD9A5C2B-72A0-48EB-88F9-8E8E0042C836}" type="slidenum">
              <a:rPr kumimoji="1" lang="ja-JP" altLang="en-US" smtClean="0"/>
              <a:pPr/>
              <a:t>&lt;#&gt;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ltLang="ja-JP"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ltLang="ja-JP" smtClean="0"/>
              <a:t>Haga clic para modificar el estilo de texto del patrón</a:t>
            </a:r>
          </a:p>
          <a:p>
            <a:pPr lvl="1" eaLnBrk="1" latinLnBrk="0" hangingPunct="1"/>
            <a:r>
              <a:rPr lang="es-ES" altLang="ja-JP" smtClean="0"/>
              <a:t>Segundo nivel</a:t>
            </a:r>
          </a:p>
          <a:p>
            <a:pPr lvl="2" eaLnBrk="1" latinLnBrk="0" hangingPunct="1"/>
            <a:r>
              <a:rPr lang="es-ES" altLang="ja-JP" smtClean="0"/>
              <a:t>Tercer nivel</a:t>
            </a:r>
          </a:p>
          <a:p>
            <a:pPr lvl="3" eaLnBrk="1" latinLnBrk="0" hangingPunct="1"/>
            <a:r>
              <a:rPr lang="es-ES" altLang="ja-JP" smtClean="0"/>
              <a:t>Cuarto nivel</a:t>
            </a:r>
          </a:p>
          <a:p>
            <a:pPr lvl="4" eaLnBrk="1" latinLnBrk="0" hangingPunct="1"/>
            <a:r>
              <a:rPr lang="es-ES" altLang="ja-JP" smtClean="0"/>
              <a:t>Quinto nivel</a:t>
            </a:r>
            <a:endParaRPr kumimoji="0" lang="en-US"/>
          </a:p>
        </p:txBody>
      </p:sp>
      <p:sp>
        <p:nvSpPr>
          <p:cNvPr id="4" name="3 Marcador de fecha"/>
          <p:cNvSpPr>
            <a:spLocks noGrp="1"/>
          </p:cNvSpPr>
          <p:nvPr>
            <p:ph type="dt" sz="half" idx="10"/>
          </p:nvPr>
        </p:nvSpPr>
        <p:spPr/>
        <p:txBody>
          <a:bodyPr/>
          <a:lstStyle/>
          <a:p>
            <a:fld id="{6833BFA8-9B46-440E-B37A-55501759A5DD}" type="datetime1">
              <a:rPr kumimoji="1" lang="en-US" altLang="ja-JP" smtClean="0"/>
              <a:pPr/>
              <a:t>3/1/2012</a:t>
            </a:fld>
            <a:endParaRPr kumimoji="1" lang="ja-JP" altLang="en-US"/>
          </a:p>
        </p:txBody>
      </p:sp>
      <p:sp>
        <p:nvSpPr>
          <p:cNvPr id="5" name="4 Marcador de pie de página"/>
          <p:cNvSpPr>
            <a:spLocks noGrp="1"/>
          </p:cNvSpPr>
          <p:nvPr>
            <p:ph type="ftr" sz="quarter" idx="11"/>
          </p:nvPr>
        </p:nvSpPr>
        <p:spPr/>
        <p:txBody>
          <a:bodyPr/>
          <a:lstStyle/>
          <a:p>
            <a:endParaRPr kumimoji="1" lang="ja-JP" altLang="en-US"/>
          </a:p>
        </p:txBody>
      </p:sp>
      <p:sp>
        <p:nvSpPr>
          <p:cNvPr id="6" name="5 Marcador de número de diapositiva"/>
          <p:cNvSpPr>
            <a:spLocks noGrp="1"/>
          </p:cNvSpPr>
          <p:nvPr>
            <p:ph type="sldNum" sz="quarter" idx="12"/>
          </p:nvPr>
        </p:nvSpPr>
        <p:spPr/>
        <p:txBody>
          <a:bodyPr/>
          <a:lstStyle/>
          <a:p>
            <a:fld id="{DD9A5C2B-72A0-48EB-88F9-8E8E0042C836}"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3" name="12 Forma libre"/>
          <p:cNvSpPr>
            <a:spLocks/>
          </p:cNvSpPr>
          <p:nvPr/>
        </p:nvSpPr>
        <p:spPr bwMode="auto">
          <a:xfrm rot="5400000">
            <a:off x="3306482" y="2907281"/>
            <a:ext cx="6855280" cy="1038095"/>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dirty="0"/>
          </a:p>
        </p:txBody>
      </p:sp>
      <p:grpSp>
        <p:nvGrpSpPr>
          <p:cNvPr id="7" name="6 Grupo"/>
          <p:cNvGrpSpPr/>
          <p:nvPr/>
        </p:nvGrpSpPr>
        <p:grpSpPr>
          <a:xfrm>
            <a:off x="-3461" y="0"/>
            <a:ext cx="9147461" cy="6858000"/>
            <a:chOff x="-3461" y="0"/>
            <a:chExt cx="9147461" cy="6858000"/>
          </a:xfrm>
        </p:grpSpPr>
        <p:sp>
          <p:nvSpPr>
            <p:cNvPr id="8" name="7 Forma libre"/>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8 Forma libre"/>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0" name="9 Forma libre"/>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10 Forma libre"/>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2" name="11 Forma libre"/>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4" name="13 Rectángulo"/>
          <p:cNvSpPr/>
          <p:nvPr/>
        </p:nvSpPr>
        <p:spPr bwMode="auto">
          <a:xfrm>
            <a:off x="-142908" y="0"/>
            <a:ext cx="7072362" cy="6858000"/>
          </a:xfrm>
          <a:prstGeom prst="rect">
            <a:avLst/>
          </a:prstGeom>
          <a:gradFill>
            <a:gsLst>
              <a:gs pos="93000">
                <a:srgbClr val="FFFFFF"/>
              </a:gs>
              <a:gs pos="100000">
                <a:srgbClr val="FFFFFF">
                  <a:alpha val="0"/>
                </a:srgbClr>
              </a:gs>
            </a:gsLst>
            <a:lin ang="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 name="1 Título vertical"/>
          <p:cNvSpPr>
            <a:spLocks noGrp="1"/>
          </p:cNvSpPr>
          <p:nvPr>
            <p:ph type="title" orient="vert"/>
          </p:nvPr>
        </p:nvSpPr>
        <p:spPr>
          <a:xfrm>
            <a:off x="7143768" y="274640"/>
            <a:ext cx="1543032" cy="5851525"/>
          </a:xfrm>
        </p:spPr>
        <p:txBody>
          <a:bodyPr vert="eaVert"/>
          <a:lstStyle/>
          <a:p>
            <a:r>
              <a:rPr kumimoji="0" lang="es-ES" altLang="ja-JP"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9"/>
            <a:ext cx="5900750" cy="5851525"/>
          </a:xfrm>
        </p:spPr>
        <p:txBody>
          <a:bodyPr vert="eaVert"/>
          <a:lstStyle/>
          <a:p>
            <a:pPr lvl="0" eaLnBrk="1" latinLnBrk="0" hangingPunct="1"/>
            <a:r>
              <a:rPr lang="es-ES" altLang="ja-JP" smtClean="0"/>
              <a:t>Haga clic para modificar el estilo de texto del patrón</a:t>
            </a:r>
          </a:p>
          <a:p>
            <a:pPr lvl="1" eaLnBrk="1" latinLnBrk="0" hangingPunct="1"/>
            <a:r>
              <a:rPr lang="es-ES" altLang="ja-JP" smtClean="0"/>
              <a:t>Segundo nivel</a:t>
            </a:r>
          </a:p>
          <a:p>
            <a:pPr lvl="2" eaLnBrk="1" latinLnBrk="0" hangingPunct="1"/>
            <a:r>
              <a:rPr lang="es-ES" altLang="ja-JP" smtClean="0"/>
              <a:t>Tercer nivel</a:t>
            </a:r>
          </a:p>
          <a:p>
            <a:pPr lvl="3" eaLnBrk="1" latinLnBrk="0" hangingPunct="1"/>
            <a:r>
              <a:rPr lang="es-ES" altLang="ja-JP" smtClean="0"/>
              <a:t>Cuarto nivel</a:t>
            </a:r>
          </a:p>
          <a:p>
            <a:pPr lvl="4" eaLnBrk="1" latinLnBrk="0" hangingPunct="1"/>
            <a:r>
              <a:rPr lang="es-ES" altLang="ja-JP" smtClean="0"/>
              <a:t>Quinto nivel</a:t>
            </a:r>
            <a:endParaRPr kumimoji="0" lang="en-US"/>
          </a:p>
        </p:txBody>
      </p:sp>
      <p:sp>
        <p:nvSpPr>
          <p:cNvPr id="4" name="3 Marcador de fecha"/>
          <p:cNvSpPr>
            <a:spLocks noGrp="1"/>
          </p:cNvSpPr>
          <p:nvPr>
            <p:ph type="dt" sz="half" idx="10"/>
          </p:nvPr>
        </p:nvSpPr>
        <p:spPr/>
        <p:txBody>
          <a:bodyPr/>
          <a:lstStyle/>
          <a:p>
            <a:fld id="{D16729CC-3FFC-48BE-B61A-9A6B9C97F9BD}" type="datetime1">
              <a:rPr kumimoji="1" lang="en-US" altLang="ja-JP" smtClean="0"/>
              <a:pPr/>
              <a:t>3/1/2012</a:t>
            </a:fld>
            <a:endParaRPr kumimoji="1" lang="ja-JP" altLang="en-US"/>
          </a:p>
        </p:txBody>
      </p:sp>
      <p:sp>
        <p:nvSpPr>
          <p:cNvPr id="5" name="4 Marcador de pie de página"/>
          <p:cNvSpPr>
            <a:spLocks noGrp="1"/>
          </p:cNvSpPr>
          <p:nvPr>
            <p:ph type="ftr" sz="quarter" idx="11"/>
          </p:nvPr>
        </p:nvSpPr>
        <p:spPr/>
        <p:txBody>
          <a:bodyPr/>
          <a:lstStyle/>
          <a:p>
            <a:endParaRPr kumimoji="1" lang="ja-JP" altLang="en-US"/>
          </a:p>
        </p:txBody>
      </p:sp>
      <p:sp>
        <p:nvSpPr>
          <p:cNvPr id="6" name="5 Marcador de número de diapositiva"/>
          <p:cNvSpPr>
            <a:spLocks noGrp="1"/>
          </p:cNvSpPr>
          <p:nvPr>
            <p:ph type="sldNum" sz="quarter" idx="12"/>
          </p:nvPr>
        </p:nvSpPr>
        <p:spPr/>
        <p:txBody>
          <a:bodyPr/>
          <a:lstStyle/>
          <a:p>
            <a:fld id="{DD9A5C2B-72A0-48EB-88F9-8E8E0042C836}"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ltLang="ja-JP"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ltLang="ja-JP" smtClean="0"/>
              <a:t>Haga clic para modificar el estilo de texto del patrón</a:t>
            </a:r>
          </a:p>
          <a:p>
            <a:pPr lvl="1" eaLnBrk="1" latinLnBrk="0" hangingPunct="1"/>
            <a:r>
              <a:rPr lang="es-ES" altLang="ja-JP" smtClean="0"/>
              <a:t>Segundo nivel</a:t>
            </a:r>
          </a:p>
          <a:p>
            <a:pPr lvl="2" eaLnBrk="1" latinLnBrk="0" hangingPunct="1"/>
            <a:r>
              <a:rPr lang="es-ES" altLang="ja-JP" smtClean="0"/>
              <a:t>Tercer nivel</a:t>
            </a:r>
          </a:p>
          <a:p>
            <a:pPr lvl="3" eaLnBrk="1" latinLnBrk="0" hangingPunct="1"/>
            <a:r>
              <a:rPr lang="es-ES" altLang="ja-JP" smtClean="0"/>
              <a:t>Cuarto nivel</a:t>
            </a:r>
          </a:p>
          <a:p>
            <a:pPr lvl="4" eaLnBrk="1" latinLnBrk="0" hangingPunct="1"/>
            <a:r>
              <a:rPr lang="es-ES" altLang="ja-JP" smtClean="0"/>
              <a:t>Quinto nivel</a:t>
            </a:r>
            <a:endParaRPr kumimoji="0" lang="en-US"/>
          </a:p>
        </p:txBody>
      </p:sp>
      <p:sp>
        <p:nvSpPr>
          <p:cNvPr id="4" name="3 Marcador de fecha"/>
          <p:cNvSpPr>
            <a:spLocks noGrp="1"/>
          </p:cNvSpPr>
          <p:nvPr>
            <p:ph type="dt" sz="half" idx="10"/>
          </p:nvPr>
        </p:nvSpPr>
        <p:spPr/>
        <p:txBody>
          <a:bodyPr/>
          <a:lstStyle/>
          <a:p>
            <a:fld id="{3B7FFE7B-0081-4FAC-8C9D-FCC8A6A61A10}" type="datetime1">
              <a:rPr kumimoji="1" lang="en-US" altLang="ja-JP" smtClean="0"/>
              <a:pPr/>
              <a:t>3/1/2012</a:t>
            </a:fld>
            <a:endParaRPr kumimoji="1" lang="ja-JP" altLang="en-US"/>
          </a:p>
        </p:txBody>
      </p:sp>
      <p:sp>
        <p:nvSpPr>
          <p:cNvPr id="5" name="4 Marcador de pie de página"/>
          <p:cNvSpPr>
            <a:spLocks noGrp="1"/>
          </p:cNvSpPr>
          <p:nvPr>
            <p:ph type="ftr" sz="quarter" idx="11"/>
          </p:nvPr>
        </p:nvSpPr>
        <p:spPr/>
        <p:txBody>
          <a:bodyPr/>
          <a:lstStyle/>
          <a:p>
            <a:endParaRPr kumimoji="1" lang="ja-JP" altLang="en-US"/>
          </a:p>
        </p:txBody>
      </p:sp>
      <p:sp>
        <p:nvSpPr>
          <p:cNvPr id="6" name="5 Marcador de número de diapositiva"/>
          <p:cNvSpPr>
            <a:spLocks noGrp="1"/>
          </p:cNvSpPr>
          <p:nvPr>
            <p:ph type="sldNum" sz="quarter" idx="12"/>
          </p:nvPr>
        </p:nvSpPr>
        <p:spPr/>
        <p:txBody>
          <a:bodyPr/>
          <a:lstStyle/>
          <a:p>
            <a:fld id="{DD9A5C2B-72A0-48EB-88F9-8E8E0042C836}"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5" name="14 Forma libre"/>
          <p:cNvSpPr>
            <a:spLocks/>
          </p:cNvSpPr>
          <p:nvPr/>
        </p:nvSpPr>
        <p:spPr bwMode="auto">
          <a:xfrm flipV="1">
            <a:off x="9526" y="4295805"/>
            <a:ext cx="9134475"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p>
        </p:txBody>
      </p:sp>
      <p:grpSp>
        <p:nvGrpSpPr>
          <p:cNvPr id="7" name="6 Grupo"/>
          <p:cNvGrpSpPr/>
          <p:nvPr/>
        </p:nvGrpSpPr>
        <p:grpSpPr>
          <a:xfrm>
            <a:off x="-3461" y="0"/>
            <a:ext cx="9147461" cy="6858000"/>
            <a:chOff x="-3461" y="0"/>
            <a:chExt cx="9147461" cy="6858000"/>
          </a:xfrm>
        </p:grpSpPr>
        <p:sp>
          <p:nvSpPr>
            <p:cNvPr id="8" name="7 Forma libre"/>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8 Forma libre"/>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0" name="9 Forma libre"/>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10 Forma libre"/>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2" name="11 Forma libre"/>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4" name="13 Rectángulo"/>
          <p:cNvSpPr/>
          <p:nvPr/>
        </p:nvSpPr>
        <p:spPr bwMode="auto">
          <a:xfrm flipV="1">
            <a:off x="0" y="-24"/>
            <a:ext cx="9144000" cy="514346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 name="1 Título"/>
          <p:cNvSpPr>
            <a:spLocks noGrp="1"/>
          </p:cNvSpPr>
          <p:nvPr>
            <p:ph type="title"/>
          </p:nvPr>
        </p:nvSpPr>
        <p:spPr>
          <a:xfrm>
            <a:off x="722313" y="5286388"/>
            <a:ext cx="7772400" cy="808050"/>
          </a:xfrm>
        </p:spPr>
        <p:txBody>
          <a:bodyPr anchor="t"/>
          <a:lstStyle>
            <a:lvl1pPr algn="ctr">
              <a:defRPr sz="4000" b="1" cap="all"/>
            </a:lvl1pPr>
          </a:lstStyle>
          <a:p>
            <a:r>
              <a:rPr kumimoji="0" lang="es-ES" altLang="ja-JP" smtClean="0"/>
              <a:t>Haga clic para modificar el estilo de título del patrón</a:t>
            </a:r>
            <a:endParaRPr kumimoji="0" lang="en-US"/>
          </a:p>
        </p:txBody>
      </p:sp>
      <p:sp>
        <p:nvSpPr>
          <p:cNvPr id="3" name="2 Marcador de texto"/>
          <p:cNvSpPr>
            <a:spLocks noGrp="1"/>
          </p:cNvSpPr>
          <p:nvPr>
            <p:ph type="body" idx="1"/>
          </p:nvPr>
        </p:nvSpPr>
        <p:spPr>
          <a:xfrm>
            <a:off x="722313" y="3286124"/>
            <a:ext cx="7772400" cy="1500187"/>
          </a:xfrm>
        </p:spPr>
        <p:txBody>
          <a:bodyPr anchor="b"/>
          <a:lstStyle>
            <a:lvl1pPr marL="0" indent="0">
              <a:buNone/>
              <a:defRPr sz="2000" baseline="0">
                <a:solidFill>
                  <a:schemeClr val="tx2">
                    <a:tint val="90000"/>
                  </a:schemeClr>
                </a:solidFill>
              </a:defRPr>
            </a:lvl1pPr>
            <a:lvl2pPr marL="457200" indent="0">
              <a:buNone/>
              <a:defRPr sz="1800">
                <a:solidFill>
                  <a:schemeClr val="tx2">
                    <a:tint val="90000"/>
                  </a:schemeClr>
                </a:solidFill>
              </a:defRPr>
            </a:lvl2pPr>
            <a:lvl3pPr marL="914400" indent="0">
              <a:buNone/>
              <a:defRPr sz="1600">
                <a:solidFill>
                  <a:schemeClr val="tx2">
                    <a:tint val="90000"/>
                  </a:schemeClr>
                </a:solidFill>
              </a:defRPr>
            </a:lvl3pPr>
            <a:lvl4pPr marL="1371600" indent="0">
              <a:buNone/>
              <a:defRPr sz="1400">
                <a:solidFill>
                  <a:schemeClr val="tx2">
                    <a:tint val="90000"/>
                  </a:schemeClr>
                </a:solidFill>
              </a:defRPr>
            </a:lvl4pPr>
            <a:lvl5pPr marL="1828800" indent="0">
              <a:buNone/>
              <a:defRPr sz="1400">
                <a:solidFill>
                  <a:schemeClr val="tx2">
                    <a:tint val="90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s-ES" altLang="ja-JP" smtClean="0"/>
              <a:t>Haga clic para modificar el estilo de texto del patrón</a:t>
            </a:r>
          </a:p>
          <a:p>
            <a:pPr lvl="1" eaLnBrk="1" latinLnBrk="0" hangingPunct="1"/>
            <a:r>
              <a:rPr lang="es-ES" altLang="ja-JP" smtClean="0"/>
              <a:t>Segundo nivel</a:t>
            </a:r>
          </a:p>
          <a:p>
            <a:pPr lvl="2" eaLnBrk="1" latinLnBrk="0" hangingPunct="1"/>
            <a:r>
              <a:rPr lang="es-ES" altLang="ja-JP" smtClean="0"/>
              <a:t>Tercer nivel</a:t>
            </a:r>
          </a:p>
          <a:p>
            <a:pPr lvl="3" eaLnBrk="1" latinLnBrk="0" hangingPunct="1"/>
            <a:r>
              <a:rPr lang="es-ES" altLang="ja-JP" smtClean="0"/>
              <a:t>Cuarto nivel</a:t>
            </a:r>
          </a:p>
          <a:p>
            <a:pPr lvl="4" eaLnBrk="1" latinLnBrk="0" hangingPunct="1"/>
            <a:r>
              <a:rPr lang="es-ES" altLang="ja-JP" smtClean="0"/>
              <a:t>Quinto nivel</a:t>
            </a:r>
            <a:endParaRPr kumimoji="0" lang="en-US"/>
          </a:p>
        </p:txBody>
      </p:sp>
      <p:sp>
        <p:nvSpPr>
          <p:cNvPr id="4" name="3 Marcador de fecha"/>
          <p:cNvSpPr>
            <a:spLocks noGrp="1"/>
          </p:cNvSpPr>
          <p:nvPr>
            <p:ph type="dt" sz="half" idx="10"/>
          </p:nvPr>
        </p:nvSpPr>
        <p:spPr/>
        <p:txBody>
          <a:bodyPr/>
          <a:lstStyle>
            <a:lvl1pPr>
              <a:defRPr>
                <a:solidFill>
                  <a:schemeClr val="tx1"/>
                </a:solidFill>
              </a:defRPr>
            </a:lvl1pPr>
          </a:lstStyle>
          <a:p>
            <a:fld id="{78159BFD-46D3-49B0-88CA-1830D0A8FB2D}" type="datetime1">
              <a:rPr kumimoji="1" lang="en-US" altLang="ja-JP" smtClean="0"/>
              <a:pPr/>
              <a:t>3/1/2012</a:t>
            </a:fld>
            <a:endParaRPr kumimoji="1" lang="ja-JP" altLang="en-US"/>
          </a:p>
        </p:txBody>
      </p:sp>
      <p:sp>
        <p:nvSpPr>
          <p:cNvPr id="5" name="4 Marcador de pie de página"/>
          <p:cNvSpPr>
            <a:spLocks noGrp="1"/>
          </p:cNvSpPr>
          <p:nvPr>
            <p:ph type="ftr" sz="quarter" idx="11"/>
          </p:nvPr>
        </p:nvSpPr>
        <p:spPr/>
        <p:txBody>
          <a:bodyPr/>
          <a:lstStyle>
            <a:lvl1pPr>
              <a:defRPr>
                <a:solidFill>
                  <a:schemeClr val="tx1"/>
                </a:solidFill>
              </a:defRPr>
            </a:lvl1pPr>
          </a:lstStyle>
          <a:p>
            <a:endParaRPr kumimoji="1" lang="ja-JP" altLang="en-US"/>
          </a:p>
        </p:txBody>
      </p:sp>
      <p:sp>
        <p:nvSpPr>
          <p:cNvPr id="6" name="5 Marcador de número de diapositiva"/>
          <p:cNvSpPr>
            <a:spLocks noGrp="1"/>
          </p:cNvSpPr>
          <p:nvPr>
            <p:ph type="sldNum" sz="quarter" idx="12"/>
          </p:nvPr>
        </p:nvSpPr>
        <p:spPr/>
        <p:txBody>
          <a:bodyPr/>
          <a:lstStyle>
            <a:lvl1pPr>
              <a:defRPr>
                <a:solidFill>
                  <a:schemeClr val="tx1"/>
                </a:solidFill>
              </a:defRPr>
            </a:lvl1pPr>
          </a:lstStyle>
          <a:p>
            <a:fld id="{DD9A5C2B-72A0-48EB-88F9-8E8E0042C836}"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ltLang="ja-JP"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s-ES" altLang="ja-JP" smtClean="0"/>
              <a:t>Haga clic para modificar el estilo de texto del patrón</a:t>
            </a:r>
          </a:p>
          <a:p>
            <a:pPr lvl="1" eaLnBrk="1" latinLnBrk="0" hangingPunct="1"/>
            <a:r>
              <a:rPr lang="es-ES" altLang="ja-JP" smtClean="0"/>
              <a:t>Segundo nivel</a:t>
            </a:r>
          </a:p>
          <a:p>
            <a:pPr lvl="2" eaLnBrk="1" latinLnBrk="0" hangingPunct="1"/>
            <a:r>
              <a:rPr lang="es-ES" altLang="ja-JP" smtClean="0"/>
              <a:t>Tercer nivel</a:t>
            </a:r>
          </a:p>
          <a:p>
            <a:pPr lvl="3" eaLnBrk="1" latinLnBrk="0" hangingPunct="1"/>
            <a:r>
              <a:rPr lang="es-ES" altLang="ja-JP" smtClean="0"/>
              <a:t>Cuarto nivel</a:t>
            </a:r>
          </a:p>
          <a:p>
            <a:pPr lvl="4" eaLnBrk="1" latinLnBrk="0" hangingPunct="1"/>
            <a:r>
              <a:rPr lang="es-ES" altLang="ja-JP"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s-ES" altLang="ja-JP" smtClean="0"/>
              <a:t>Haga clic para modificar el estilo de texto del patrón</a:t>
            </a:r>
          </a:p>
          <a:p>
            <a:pPr lvl="1" eaLnBrk="1" latinLnBrk="0" hangingPunct="1"/>
            <a:r>
              <a:rPr lang="es-ES" altLang="ja-JP" smtClean="0"/>
              <a:t>Segundo nivel</a:t>
            </a:r>
          </a:p>
          <a:p>
            <a:pPr lvl="2" eaLnBrk="1" latinLnBrk="0" hangingPunct="1"/>
            <a:r>
              <a:rPr lang="es-ES" altLang="ja-JP" smtClean="0"/>
              <a:t>Tercer nivel</a:t>
            </a:r>
          </a:p>
          <a:p>
            <a:pPr lvl="3" eaLnBrk="1" latinLnBrk="0" hangingPunct="1"/>
            <a:r>
              <a:rPr lang="es-ES" altLang="ja-JP" smtClean="0"/>
              <a:t>Cuarto nivel</a:t>
            </a:r>
          </a:p>
          <a:p>
            <a:pPr lvl="4" eaLnBrk="1" latinLnBrk="0" hangingPunct="1"/>
            <a:r>
              <a:rPr lang="es-ES" altLang="ja-JP" smtClean="0"/>
              <a:t>Quinto nivel</a:t>
            </a:r>
            <a:endParaRPr kumimoji="0" lang="en-US"/>
          </a:p>
        </p:txBody>
      </p:sp>
      <p:sp>
        <p:nvSpPr>
          <p:cNvPr id="5" name="4 Marcador de fecha"/>
          <p:cNvSpPr>
            <a:spLocks noGrp="1"/>
          </p:cNvSpPr>
          <p:nvPr>
            <p:ph type="dt" sz="half" idx="10"/>
          </p:nvPr>
        </p:nvSpPr>
        <p:spPr/>
        <p:txBody>
          <a:bodyPr/>
          <a:lstStyle/>
          <a:p>
            <a:fld id="{EAAAC32A-68CC-47CA-8881-B5C96C8CE6C3}" type="datetime1">
              <a:rPr kumimoji="1" lang="en-US" altLang="ja-JP" smtClean="0"/>
              <a:pPr/>
              <a:t>3/1/2012</a:t>
            </a:fld>
            <a:endParaRPr kumimoji="1" lang="ja-JP" altLang="en-US"/>
          </a:p>
        </p:txBody>
      </p:sp>
      <p:sp>
        <p:nvSpPr>
          <p:cNvPr id="6" name="5 Marcador de pie de página"/>
          <p:cNvSpPr>
            <a:spLocks noGrp="1"/>
          </p:cNvSpPr>
          <p:nvPr>
            <p:ph type="ftr" sz="quarter" idx="11"/>
          </p:nvPr>
        </p:nvSpPr>
        <p:spPr/>
        <p:txBody>
          <a:bodyPr/>
          <a:lstStyle/>
          <a:p>
            <a:endParaRPr kumimoji="1" lang="ja-JP" altLang="en-US"/>
          </a:p>
        </p:txBody>
      </p:sp>
      <p:sp>
        <p:nvSpPr>
          <p:cNvPr id="7" name="6 Marcador de número de diapositiva"/>
          <p:cNvSpPr>
            <a:spLocks noGrp="1"/>
          </p:cNvSpPr>
          <p:nvPr>
            <p:ph type="sldNum" sz="quarter" idx="12"/>
          </p:nvPr>
        </p:nvSpPr>
        <p:spPr/>
        <p:txBody>
          <a:bodyPr/>
          <a:lstStyle/>
          <a:p>
            <a:fld id="{DD9A5C2B-72A0-48EB-88F9-8E8E0042C836}"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kumimoji="0" lang="es-ES" altLang="ja-JP"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s-ES" altLang="ja-JP"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s-ES" altLang="ja-JP" smtClean="0"/>
              <a:t>Haga clic para modificar el estilo de texto del patrón</a:t>
            </a:r>
          </a:p>
          <a:p>
            <a:pPr lvl="1" eaLnBrk="1" latinLnBrk="0" hangingPunct="1"/>
            <a:r>
              <a:rPr lang="es-ES" altLang="ja-JP" smtClean="0"/>
              <a:t>Segundo nivel</a:t>
            </a:r>
          </a:p>
          <a:p>
            <a:pPr lvl="2" eaLnBrk="1" latinLnBrk="0" hangingPunct="1"/>
            <a:r>
              <a:rPr lang="es-ES" altLang="ja-JP" smtClean="0"/>
              <a:t>Tercer nivel</a:t>
            </a:r>
          </a:p>
          <a:p>
            <a:pPr lvl="3" eaLnBrk="1" latinLnBrk="0" hangingPunct="1"/>
            <a:r>
              <a:rPr lang="es-ES" altLang="ja-JP" smtClean="0"/>
              <a:t>Cuarto nivel</a:t>
            </a:r>
          </a:p>
          <a:p>
            <a:pPr lvl="4" eaLnBrk="1" latinLnBrk="0" hangingPunct="1"/>
            <a:r>
              <a:rPr lang="es-ES" altLang="ja-JP" smtClean="0"/>
              <a:t>Quinto nivel</a:t>
            </a:r>
            <a:endParaRPr kumimoji="0"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s-ES" altLang="ja-JP"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s-ES" altLang="ja-JP" smtClean="0"/>
              <a:t>Haga clic para modificar el estilo de texto del patrón</a:t>
            </a:r>
          </a:p>
          <a:p>
            <a:pPr lvl="1" eaLnBrk="1" latinLnBrk="0" hangingPunct="1"/>
            <a:r>
              <a:rPr lang="es-ES" altLang="ja-JP" smtClean="0"/>
              <a:t>Segundo nivel</a:t>
            </a:r>
          </a:p>
          <a:p>
            <a:pPr lvl="2" eaLnBrk="1" latinLnBrk="0" hangingPunct="1"/>
            <a:r>
              <a:rPr lang="es-ES" altLang="ja-JP" smtClean="0"/>
              <a:t>Tercer nivel</a:t>
            </a:r>
          </a:p>
          <a:p>
            <a:pPr lvl="3" eaLnBrk="1" latinLnBrk="0" hangingPunct="1"/>
            <a:r>
              <a:rPr lang="es-ES" altLang="ja-JP" smtClean="0"/>
              <a:t>Cuarto nivel</a:t>
            </a:r>
          </a:p>
          <a:p>
            <a:pPr lvl="4" eaLnBrk="1" latinLnBrk="0" hangingPunct="1"/>
            <a:r>
              <a:rPr lang="es-ES" altLang="ja-JP" smtClean="0"/>
              <a:t>Quinto nivel</a:t>
            </a:r>
            <a:endParaRPr kumimoji="0" lang="en-US"/>
          </a:p>
        </p:txBody>
      </p:sp>
      <p:sp>
        <p:nvSpPr>
          <p:cNvPr id="7" name="6 Marcador de fecha"/>
          <p:cNvSpPr>
            <a:spLocks noGrp="1"/>
          </p:cNvSpPr>
          <p:nvPr>
            <p:ph type="dt" sz="half" idx="10"/>
          </p:nvPr>
        </p:nvSpPr>
        <p:spPr/>
        <p:txBody>
          <a:bodyPr/>
          <a:lstStyle/>
          <a:p>
            <a:fld id="{3B287979-768A-431F-A577-1E159F100EB0}" type="datetime1">
              <a:rPr kumimoji="1" lang="en-US" altLang="ja-JP" smtClean="0"/>
              <a:pPr/>
              <a:t>3/1/2012</a:t>
            </a:fld>
            <a:endParaRPr kumimoji="1" lang="ja-JP" altLang="en-US"/>
          </a:p>
        </p:txBody>
      </p:sp>
      <p:sp>
        <p:nvSpPr>
          <p:cNvPr id="8" name="7 Marcador de pie de página"/>
          <p:cNvSpPr>
            <a:spLocks noGrp="1"/>
          </p:cNvSpPr>
          <p:nvPr>
            <p:ph type="ftr" sz="quarter" idx="11"/>
          </p:nvPr>
        </p:nvSpPr>
        <p:spPr/>
        <p:txBody>
          <a:bodyPr/>
          <a:lstStyle/>
          <a:p>
            <a:endParaRPr kumimoji="1" lang="ja-JP" altLang="en-US"/>
          </a:p>
        </p:txBody>
      </p:sp>
      <p:sp>
        <p:nvSpPr>
          <p:cNvPr id="9" name="8 Marcador de número de diapositiva"/>
          <p:cNvSpPr>
            <a:spLocks noGrp="1"/>
          </p:cNvSpPr>
          <p:nvPr>
            <p:ph type="sldNum" sz="quarter" idx="12"/>
          </p:nvPr>
        </p:nvSpPr>
        <p:spPr/>
        <p:txBody>
          <a:bodyPr/>
          <a:lstStyle/>
          <a:p>
            <a:fld id="{DD9A5C2B-72A0-48EB-88F9-8E8E0042C836}"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ltLang="ja-JP"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AB06E3B-D0A0-494B-A058-716CC1225CD1}" type="datetime1">
              <a:rPr kumimoji="1" lang="en-US" altLang="ja-JP" smtClean="0"/>
              <a:pPr/>
              <a:t>3/1/2012</a:t>
            </a:fld>
            <a:endParaRPr kumimoji="1" lang="ja-JP" altLang="en-US"/>
          </a:p>
        </p:txBody>
      </p:sp>
      <p:sp>
        <p:nvSpPr>
          <p:cNvPr id="4" name="3 Marcador de pie de página"/>
          <p:cNvSpPr>
            <a:spLocks noGrp="1"/>
          </p:cNvSpPr>
          <p:nvPr>
            <p:ph type="ftr" sz="quarter" idx="11"/>
          </p:nvPr>
        </p:nvSpPr>
        <p:spPr/>
        <p:txBody>
          <a:bodyPr/>
          <a:lstStyle/>
          <a:p>
            <a:endParaRPr kumimoji="1" lang="ja-JP" altLang="en-US"/>
          </a:p>
        </p:txBody>
      </p:sp>
      <p:sp>
        <p:nvSpPr>
          <p:cNvPr id="5" name="4 Marcador de número de diapositiva"/>
          <p:cNvSpPr>
            <a:spLocks noGrp="1"/>
          </p:cNvSpPr>
          <p:nvPr>
            <p:ph type="sldNum" sz="quarter" idx="12"/>
          </p:nvPr>
        </p:nvSpPr>
        <p:spPr/>
        <p:txBody>
          <a:bodyPr/>
          <a:lstStyle/>
          <a:p>
            <a:fld id="{DD9A5C2B-72A0-48EB-88F9-8E8E0042C836}"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94AB427-8A94-4493-88C0-8A77DF240257}" type="datetime1">
              <a:rPr kumimoji="1" lang="en-US" altLang="ja-JP" smtClean="0"/>
              <a:pPr/>
              <a:t>3/1/2012</a:t>
            </a:fld>
            <a:endParaRPr kumimoji="1" lang="ja-JP" altLang="en-US"/>
          </a:p>
        </p:txBody>
      </p:sp>
      <p:sp>
        <p:nvSpPr>
          <p:cNvPr id="3" name="2 Marcador de pie de página"/>
          <p:cNvSpPr>
            <a:spLocks noGrp="1"/>
          </p:cNvSpPr>
          <p:nvPr>
            <p:ph type="ftr" sz="quarter" idx="11"/>
          </p:nvPr>
        </p:nvSpPr>
        <p:spPr/>
        <p:txBody>
          <a:bodyPr/>
          <a:lstStyle/>
          <a:p>
            <a:endParaRPr kumimoji="1" lang="ja-JP" altLang="en-US"/>
          </a:p>
        </p:txBody>
      </p:sp>
      <p:sp>
        <p:nvSpPr>
          <p:cNvPr id="4" name="3 Marcador de número de diapositiva"/>
          <p:cNvSpPr>
            <a:spLocks noGrp="1"/>
          </p:cNvSpPr>
          <p:nvPr>
            <p:ph type="sldNum" sz="quarter" idx="12"/>
          </p:nvPr>
        </p:nvSpPr>
        <p:spPr/>
        <p:txBody>
          <a:bodyPr/>
          <a:lstStyle/>
          <a:p>
            <a:fld id="{DD9A5C2B-72A0-48EB-88F9-8E8E0042C836}"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8258202" cy="798496"/>
          </a:xfrm>
        </p:spPr>
        <p:txBody>
          <a:bodyPr anchor="b">
            <a:normAutofit/>
          </a:bodyPr>
          <a:lstStyle>
            <a:lvl1pPr algn="l">
              <a:defRPr sz="3600" b="1"/>
            </a:lvl1pPr>
          </a:lstStyle>
          <a:p>
            <a:r>
              <a:rPr kumimoji="0" lang="es-ES" altLang="ja-JP" smtClean="0"/>
              <a:t>Haga clic para modificar el estilo de título del patrón</a:t>
            </a:r>
            <a:endParaRPr kumimoji="0" lang="en-US"/>
          </a:p>
        </p:txBody>
      </p:sp>
      <p:sp>
        <p:nvSpPr>
          <p:cNvPr id="3" name="2 Marcador de contenido"/>
          <p:cNvSpPr>
            <a:spLocks noGrp="1"/>
          </p:cNvSpPr>
          <p:nvPr>
            <p:ph idx="1"/>
          </p:nvPr>
        </p:nvSpPr>
        <p:spPr>
          <a:xfrm>
            <a:off x="3575050" y="1571613"/>
            <a:ext cx="5111750" cy="4554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s-ES" altLang="ja-JP" smtClean="0"/>
              <a:t>Haga clic para modificar el estilo de texto del patrón</a:t>
            </a:r>
          </a:p>
          <a:p>
            <a:pPr lvl="1" eaLnBrk="1" latinLnBrk="0" hangingPunct="1"/>
            <a:r>
              <a:rPr lang="es-ES" altLang="ja-JP" smtClean="0"/>
              <a:t>Segundo nivel</a:t>
            </a:r>
          </a:p>
          <a:p>
            <a:pPr lvl="2" eaLnBrk="1" latinLnBrk="0" hangingPunct="1"/>
            <a:r>
              <a:rPr lang="es-ES" altLang="ja-JP" smtClean="0"/>
              <a:t>Tercer nivel</a:t>
            </a:r>
          </a:p>
          <a:p>
            <a:pPr lvl="3" eaLnBrk="1" latinLnBrk="0" hangingPunct="1"/>
            <a:r>
              <a:rPr lang="es-ES" altLang="ja-JP" smtClean="0"/>
              <a:t>Cuarto nivel</a:t>
            </a:r>
          </a:p>
          <a:p>
            <a:pPr lvl="4" eaLnBrk="1" latinLnBrk="0" hangingPunct="1"/>
            <a:r>
              <a:rPr lang="es-ES" altLang="ja-JP" smtClean="0"/>
              <a:t>Quinto nivel</a:t>
            </a:r>
            <a:endParaRPr kumimoji="0" lang="en-US"/>
          </a:p>
        </p:txBody>
      </p:sp>
      <p:sp>
        <p:nvSpPr>
          <p:cNvPr id="4" name="3 Marcador de texto"/>
          <p:cNvSpPr>
            <a:spLocks noGrp="1"/>
          </p:cNvSpPr>
          <p:nvPr>
            <p:ph type="body" sz="half" idx="2"/>
          </p:nvPr>
        </p:nvSpPr>
        <p:spPr>
          <a:xfrm>
            <a:off x="457202" y="1571613"/>
            <a:ext cx="3008313" cy="45545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s-ES" altLang="ja-JP" smtClean="0"/>
              <a:t>Haga clic para modificar el estilo de texto del patrón</a:t>
            </a:r>
          </a:p>
          <a:p>
            <a:pPr lvl="1" eaLnBrk="1" latinLnBrk="0" hangingPunct="1"/>
            <a:r>
              <a:rPr lang="es-ES" altLang="ja-JP" smtClean="0"/>
              <a:t>Segundo nivel</a:t>
            </a:r>
          </a:p>
          <a:p>
            <a:pPr lvl="2" eaLnBrk="1" latinLnBrk="0" hangingPunct="1"/>
            <a:r>
              <a:rPr lang="es-ES" altLang="ja-JP" smtClean="0"/>
              <a:t>Tercer nivel</a:t>
            </a:r>
          </a:p>
          <a:p>
            <a:pPr lvl="3" eaLnBrk="1" latinLnBrk="0" hangingPunct="1"/>
            <a:r>
              <a:rPr lang="es-ES" altLang="ja-JP" smtClean="0"/>
              <a:t>Cuarto nivel</a:t>
            </a:r>
          </a:p>
          <a:p>
            <a:pPr lvl="4" eaLnBrk="1" latinLnBrk="0" hangingPunct="1"/>
            <a:r>
              <a:rPr lang="es-ES" altLang="ja-JP" smtClean="0"/>
              <a:t>Quinto nivel</a:t>
            </a:r>
            <a:endParaRPr kumimoji="0" lang="en-US"/>
          </a:p>
        </p:txBody>
      </p:sp>
      <p:sp>
        <p:nvSpPr>
          <p:cNvPr id="5" name="4 Marcador de fecha"/>
          <p:cNvSpPr>
            <a:spLocks noGrp="1"/>
          </p:cNvSpPr>
          <p:nvPr>
            <p:ph type="dt" sz="half" idx="10"/>
          </p:nvPr>
        </p:nvSpPr>
        <p:spPr/>
        <p:txBody>
          <a:bodyPr/>
          <a:lstStyle/>
          <a:p>
            <a:fld id="{F894CD8D-D5ED-40DE-AAE9-2E81965ACA2C}" type="datetime1">
              <a:rPr kumimoji="1" lang="en-US" altLang="ja-JP" smtClean="0"/>
              <a:pPr/>
              <a:t>3/1/2012</a:t>
            </a:fld>
            <a:endParaRPr kumimoji="1" lang="ja-JP" altLang="en-US"/>
          </a:p>
        </p:txBody>
      </p:sp>
      <p:sp>
        <p:nvSpPr>
          <p:cNvPr id="6" name="5 Marcador de pie de página"/>
          <p:cNvSpPr>
            <a:spLocks noGrp="1"/>
          </p:cNvSpPr>
          <p:nvPr>
            <p:ph type="ftr" sz="quarter" idx="11"/>
          </p:nvPr>
        </p:nvSpPr>
        <p:spPr/>
        <p:txBody>
          <a:bodyPr/>
          <a:lstStyle/>
          <a:p>
            <a:endParaRPr kumimoji="1" lang="ja-JP" altLang="en-US"/>
          </a:p>
        </p:txBody>
      </p:sp>
      <p:sp>
        <p:nvSpPr>
          <p:cNvPr id="7" name="6 Marcador de número de diapositiva"/>
          <p:cNvSpPr>
            <a:spLocks noGrp="1"/>
          </p:cNvSpPr>
          <p:nvPr>
            <p:ph type="sldNum" sz="quarter" idx="12"/>
          </p:nvPr>
        </p:nvSpPr>
        <p:spPr/>
        <p:txBody>
          <a:bodyPr/>
          <a:lstStyle/>
          <a:p>
            <a:fld id="{DD9A5C2B-72A0-48EB-88F9-8E8E0042C836}"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3" name="12 Forma libre"/>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nvGrpSpPr>
          <p:cNvPr id="8" name="7 Grupo"/>
          <p:cNvGrpSpPr/>
          <p:nvPr/>
        </p:nvGrpSpPr>
        <p:grpSpPr>
          <a:xfrm>
            <a:off x="-3461" y="0"/>
            <a:ext cx="9147461" cy="6858000"/>
            <a:chOff x="-3461" y="0"/>
            <a:chExt cx="9147461" cy="6858000"/>
          </a:xfrm>
        </p:grpSpPr>
        <p:sp>
          <p:nvSpPr>
            <p:cNvPr id="9" name="8 Forma libre"/>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0" name="9 Forma libre"/>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10 Forma libre"/>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11 Forma libre"/>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pic>
        <p:nvPicPr>
          <p:cNvPr id="14" name="13 Imagen"/>
          <p:cNvPicPr>
            <a:picLocks noChangeAspect="1"/>
          </p:cNvPicPr>
          <p:nvPr/>
        </p:nvPicPr>
        <p:blipFill>
          <a:blip r:embed="rId2" cstate="print"/>
          <a:stretch>
            <a:fillRect/>
          </a:stretch>
        </p:blipFill>
        <p:spPr>
          <a:xfrm>
            <a:off x="0" y="3143248"/>
            <a:ext cx="9144000" cy="1430123"/>
          </a:xfrm>
          <a:prstGeom prst="rect">
            <a:avLst/>
          </a:prstGeom>
          <a:noFill/>
          <a:ln>
            <a:noFill/>
          </a:ln>
        </p:spPr>
      </p:pic>
      <p:sp>
        <p:nvSpPr>
          <p:cNvPr id="15" name="14 Rectángulo"/>
          <p:cNvSpPr/>
          <p:nvPr/>
        </p:nvSpPr>
        <p:spPr bwMode="auto">
          <a:xfrm>
            <a:off x="0" y="3857628"/>
            <a:ext cx="9144000" cy="3000372"/>
          </a:xfrm>
          <a:prstGeom prst="rect">
            <a:avLst/>
          </a:prstGeom>
          <a:gradFill>
            <a:gsLst>
              <a:gs pos="0">
                <a:schemeClr val="bg1">
                  <a:alpha val="0"/>
                </a:schemeClr>
              </a:gs>
              <a:gs pos="15000">
                <a:schemeClr val="bg1"/>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 name="1 Título"/>
          <p:cNvSpPr>
            <a:spLocks noGrp="1"/>
          </p:cNvSpPr>
          <p:nvPr>
            <p:ph type="title"/>
          </p:nvPr>
        </p:nvSpPr>
        <p:spPr>
          <a:xfrm>
            <a:off x="1792288" y="4800600"/>
            <a:ext cx="5486400" cy="566738"/>
          </a:xfrm>
        </p:spPr>
        <p:txBody>
          <a:bodyPr anchor="b"/>
          <a:lstStyle>
            <a:lvl1pPr algn="l">
              <a:defRPr sz="2000" b="1">
                <a:gradFill>
                  <a:gsLst>
                    <a:gs pos="20000">
                      <a:schemeClr val="accent4"/>
                    </a:gs>
                    <a:gs pos="100000">
                      <a:schemeClr val="bg2"/>
                    </a:gs>
                  </a:gsLst>
                  <a:lin ang="5400000" scaled="1"/>
                </a:gradFill>
                <a:effectLst/>
              </a:defRPr>
            </a:lvl1pPr>
          </a:lstStyle>
          <a:p>
            <a:r>
              <a:rPr kumimoji="0" lang="es-ES" altLang="ja-JP" smtClean="0"/>
              <a:t>Haga clic para modificar el estilo de título del patrón</a:t>
            </a:r>
            <a:endParaRPr kumimoji="0" lang="en-US"/>
          </a:p>
        </p:txBody>
      </p:sp>
      <p:sp>
        <p:nvSpPr>
          <p:cNvPr id="3" name="2 Marcador de posición de imagen"/>
          <p:cNvSpPr>
            <a:spLocks noGrp="1"/>
          </p:cNvSpPr>
          <p:nvPr>
            <p:ph type="pic" idx="1"/>
          </p:nvPr>
        </p:nvSpPr>
        <p:spPr>
          <a:xfrm>
            <a:off x="1792288" y="612775"/>
            <a:ext cx="5486400" cy="4114800"/>
          </a:xfrm>
          <a:solidFill>
            <a:schemeClr val="bg1"/>
          </a:solidFill>
          <a:ln w="76200" cap="sq">
            <a:solidFill>
              <a:srgbClr val="FFFFFF"/>
            </a:solidFill>
            <a:miter lim="800000"/>
          </a:ln>
          <a:effectLst>
            <a:outerShdw blurRad="76200" dist="76200" dir="27000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s-ES" altLang="ja-JP" smtClean="0"/>
              <a:t>Haga clic en el icono para agregar una imagen</a:t>
            </a:r>
            <a:endParaRPr kumimoji="0"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s-ES" altLang="ja-JP" smtClean="0"/>
              <a:t>Haga clic para modificar el estilo de texto del patrón</a:t>
            </a:r>
          </a:p>
          <a:p>
            <a:pPr lvl="1" eaLnBrk="1" latinLnBrk="0" hangingPunct="1"/>
            <a:r>
              <a:rPr lang="es-ES" altLang="ja-JP" smtClean="0"/>
              <a:t>Segundo nivel</a:t>
            </a:r>
          </a:p>
          <a:p>
            <a:pPr lvl="2" eaLnBrk="1" latinLnBrk="0" hangingPunct="1"/>
            <a:r>
              <a:rPr lang="es-ES" altLang="ja-JP" smtClean="0"/>
              <a:t>Tercer nivel</a:t>
            </a:r>
          </a:p>
          <a:p>
            <a:pPr lvl="3" eaLnBrk="1" latinLnBrk="0" hangingPunct="1"/>
            <a:r>
              <a:rPr lang="es-ES" altLang="ja-JP" smtClean="0"/>
              <a:t>Cuarto nivel</a:t>
            </a:r>
          </a:p>
          <a:p>
            <a:pPr lvl="4" eaLnBrk="1" latinLnBrk="0" hangingPunct="1"/>
            <a:r>
              <a:rPr lang="es-ES" altLang="ja-JP" smtClean="0"/>
              <a:t>Quinto nivel</a:t>
            </a:r>
            <a:endParaRPr kumimoji="0" lang="en-US"/>
          </a:p>
        </p:txBody>
      </p:sp>
      <p:sp>
        <p:nvSpPr>
          <p:cNvPr id="5" name="4 Marcador de fecha"/>
          <p:cNvSpPr>
            <a:spLocks noGrp="1"/>
          </p:cNvSpPr>
          <p:nvPr>
            <p:ph type="dt" sz="half" idx="10"/>
          </p:nvPr>
        </p:nvSpPr>
        <p:spPr/>
        <p:txBody>
          <a:bodyPr/>
          <a:lstStyle/>
          <a:p>
            <a:fld id="{09A49021-5A3B-4FB4-B45C-0CC286B77376}" type="datetime1">
              <a:rPr kumimoji="1" lang="en-US" altLang="ja-JP" smtClean="0"/>
              <a:pPr/>
              <a:t>3/1/2012</a:t>
            </a:fld>
            <a:endParaRPr kumimoji="1" lang="ja-JP" altLang="en-US"/>
          </a:p>
        </p:txBody>
      </p:sp>
      <p:sp>
        <p:nvSpPr>
          <p:cNvPr id="6" name="5 Marcador de pie de página"/>
          <p:cNvSpPr>
            <a:spLocks noGrp="1"/>
          </p:cNvSpPr>
          <p:nvPr>
            <p:ph type="ftr" sz="quarter" idx="11"/>
          </p:nvPr>
        </p:nvSpPr>
        <p:spPr/>
        <p:txBody>
          <a:bodyPr/>
          <a:lstStyle/>
          <a:p>
            <a:endParaRPr kumimoji="1" lang="ja-JP" altLang="en-US"/>
          </a:p>
        </p:txBody>
      </p:sp>
      <p:sp>
        <p:nvSpPr>
          <p:cNvPr id="7" name="6 Marcador de número de diapositiva"/>
          <p:cNvSpPr>
            <a:spLocks noGrp="1"/>
          </p:cNvSpPr>
          <p:nvPr>
            <p:ph type="sldNum" sz="quarter" idx="12"/>
          </p:nvPr>
        </p:nvSpPr>
        <p:spPr/>
        <p:txBody>
          <a:bodyPr/>
          <a:lstStyle/>
          <a:p>
            <a:fld id="{DD9A5C2B-72A0-48EB-88F9-8E8E0042C836}"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5" name="14 Forma libre"/>
          <p:cNvSpPr>
            <a:spLocks/>
          </p:cNvSpPr>
          <p:nvPr/>
        </p:nvSpPr>
        <p:spPr bwMode="auto">
          <a:xfrm>
            <a:off x="2" y="714356"/>
            <a:ext cx="9143999"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p>
        </p:txBody>
      </p:sp>
      <p:sp>
        <p:nvSpPr>
          <p:cNvPr id="13" name="12 Forma libre"/>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nvGrpSpPr>
          <p:cNvPr id="2" name="1 Grupo"/>
          <p:cNvGrpSpPr/>
          <p:nvPr/>
        </p:nvGrpSpPr>
        <p:grpSpPr>
          <a:xfrm>
            <a:off x="-3461" y="0"/>
            <a:ext cx="9147461" cy="6858000"/>
            <a:chOff x="-3461" y="0"/>
            <a:chExt cx="9147461" cy="6858000"/>
          </a:xfrm>
        </p:grpSpPr>
        <p:sp>
          <p:nvSpPr>
            <p:cNvPr id="8" name="7 Forma libre"/>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8 Forma libre"/>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10 Forma libre"/>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11 Forma libre"/>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6" name="15 Rectángulo"/>
          <p:cNvSpPr/>
          <p:nvPr/>
        </p:nvSpPr>
        <p:spPr bwMode="auto">
          <a:xfrm>
            <a:off x="0" y="1071546"/>
            <a:ext cx="9144000" cy="578645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2" name="21 Marcador de título"/>
          <p:cNvSpPr>
            <a:spLocks noGrp="1"/>
          </p:cNvSpPr>
          <p:nvPr>
            <p:ph type="title"/>
          </p:nvPr>
        </p:nvSpPr>
        <p:spPr>
          <a:xfrm>
            <a:off x="428596" y="214290"/>
            <a:ext cx="8229600" cy="785818"/>
          </a:xfrm>
          <a:prstGeom prst="rect">
            <a:avLst/>
          </a:prstGeom>
        </p:spPr>
        <p:txBody>
          <a:bodyPr vert="horz" rtlCol="0" anchor="ctr">
            <a:normAutofit/>
          </a:bodyPr>
          <a:lstStyle/>
          <a:p>
            <a:r>
              <a:rPr kumimoji="0" lang="es-ES" altLang="ja-JP" smtClean="0"/>
              <a:t>Haga clic para modificar el estilo de título del patrón</a:t>
            </a:r>
            <a:endParaRPr kumimoji="0" lang="en-US"/>
          </a:p>
        </p:txBody>
      </p:sp>
      <p:sp>
        <p:nvSpPr>
          <p:cNvPr id="18" name="17 Marcador de texto"/>
          <p:cNvSpPr>
            <a:spLocks noGrp="1"/>
          </p:cNvSpPr>
          <p:nvPr>
            <p:ph type="body" idx="1"/>
          </p:nvPr>
        </p:nvSpPr>
        <p:spPr>
          <a:xfrm>
            <a:off x="457200" y="1500175"/>
            <a:ext cx="8229600" cy="4625991"/>
          </a:xfrm>
          <a:prstGeom prst="rect">
            <a:avLst/>
          </a:prstGeom>
        </p:spPr>
        <p:txBody>
          <a:bodyPr vert="horz" rtlCol="0">
            <a:normAutofit/>
          </a:bodyPr>
          <a:lstStyle/>
          <a:p>
            <a:pPr lvl="0" eaLnBrk="1" latinLnBrk="0" hangingPunct="1"/>
            <a:r>
              <a:rPr kumimoji="0" lang="es-ES" altLang="ja-JP" smtClean="0"/>
              <a:t>Haga clic para modificar el estilo de texto del patrón</a:t>
            </a:r>
          </a:p>
          <a:p>
            <a:pPr lvl="1" eaLnBrk="1" latinLnBrk="0" hangingPunct="1"/>
            <a:r>
              <a:rPr kumimoji="0" lang="es-ES" altLang="ja-JP" smtClean="0"/>
              <a:t>Segundo nivel</a:t>
            </a:r>
          </a:p>
          <a:p>
            <a:pPr lvl="2" eaLnBrk="1" latinLnBrk="0" hangingPunct="1"/>
            <a:r>
              <a:rPr kumimoji="0" lang="es-ES" altLang="ja-JP" smtClean="0"/>
              <a:t>Tercer nivel</a:t>
            </a:r>
          </a:p>
          <a:p>
            <a:pPr lvl="3" eaLnBrk="1" latinLnBrk="0" hangingPunct="1"/>
            <a:r>
              <a:rPr kumimoji="0" lang="es-ES" altLang="ja-JP" smtClean="0"/>
              <a:t>Cuarto nivel</a:t>
            </a:r>
          </a:p>
          <a:p>
            <a:pPr lvl="4" eaLnBrk="1" latinLnBrk="0" hangingPunct="1"/>
            <a:r>
              <a:rPr kumimoji="0" lang="es-ES" altLang="ja-JP" smtClean="0"/>
              <a:t>Quinto nivel</a:t>
            </a:r>
            <a:endParaRPr kumimoji="0" lang="en-US"/>
          </a:p>
        </p:txBody>
      </p:sp>
      <p:sp>
        <p:nvSpPr>
          <p:cNvPr id="29" name="28 Marcador de fecha"/>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rgbClr val="080808"/>
                </a:solidFill>
              </a:defRPr>
            </a:lvl1pPr>
          </a:lstStyle>
          <a:p>
            <a:fld id="{893A1D15-09E5-4D0E-B9AD-A2C6A802ED01}" type="datetime1">
              <a:rPr kumimoji="1" lang="en-US" altLang="ja-JP" smtClean="0"/>
              <a:pPr/>
              <a:t>3/1/2012</a:t>
            </a:fld>
            <a:endParaRPr kumimoji="1" lang="ja-JP" altLang="en-US"/>
          </a:p>
        </p:txBody>
      </p:sp>
      <p:sp>
        <p:nvSpPr>
          <p:cNvPr id="4" name="3 Marcador de pie de página"/>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rgbClr val="080808"/>
                </a:solidFill>
              </a:defRPr>
            </a:lvl1pPr>
          </a:lstStyle>
          <a:p>
            <a:endParaRPr kumimoji="1" lang="ja-JP" altLang="en-US"/>
          </a:p>
        </p:txBody>
      </p:sp>
      <p:sp>
        <p:nvSpPr>
          <p:cNvPr id="10" name="9 Marcador de número de diapositiva"/>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rgbClr val="080808"/>
                </a:solidFill>
              </a:defRPr>
            </a:lvl1pPr>
          </a:lstStyle>
          <a:p>
            <a:fld id="{DD9A5C2B-72A0-48EB-88F9-8E8E0042C83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latinLnBrk="0" hangingPunct="1">
        <a:spcBef>
          <a:spcPct val="0"/>
        </a:spcBef>
        <a:buNone/>
        <a:defRPr kumimoji="1" sz="4400" baseline="0">
          <a:ln w="3175">
            <a:noFill/>
            <a:prstDash val="solid"/>
          </a:ln>
          <a:gradFill>
            <a:gsLst>
              <a:gs pos="0">
                <a:schemeClr val="accent3">
                  <a:lumMod val="40000"/>
                  <a:lumOff val="60000"/>
                </a:schemeClr>
              </a:gs>
              <a:gs pos="100000">
                <a:schemeClr val="accent3">
                  <a:lumMod val="60000"/>
                  <a:lumOff val="40000"/>
                </a:schemeClr>
              </a:gs>
            </a:gsLst>
            <a:lin ang="5400000" scaled="1"/>
          </a:gradFill>
          <a:effectLst>
            <a:outerShdw blurRad="127000" algn="tl" rotWithShape="0">
              <a:schemeClr val="tx1">
                <a:alpha val="70000"/>
              </a:schemeClr>
            </a:outerShdw>
          </a:effectLst>
          <a:latin typeface="+mj-lt"/>
          <a:ea typeface="+mj-ea"/>
          <a:cs typeface="+mj-cs"/>
        </a:defRPr>
      </a:lvl1pPr>
    </p:titleStyle>
    <p:bodyStyle>
      <a:lvl1pPr marL="342900" indent="-342900" algn="l" rtl="0" eaLnBrk="1" latinLnBrk="0" hangingPunct="1">
        <a:spcBef>
          <a:spcPct val="20000"/>
        </a:spcBef>
        <a:buClr>
          <a:schemeClr val="accent1"/>
        </a:buClr>
        <a:buSzPct val="75000"/>
        <a:buFont typeface="Wingdings"/>
        <a:buChar char="p"/>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accent3"/>
        </a:buClr>
        <a:buSzPct val="65000"/>
        <a:buFont typeface="Wingdings"/>
        <a:buChar char="p"/>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buClr>
        <a:buSzPct val="65000"/>
        <a:buFont typeface="Wingdings"/>
        <a:buChar char="p"/>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5"/>
        </a:buClr>
        <a:buSzPct val="65000"/>
        <a:buFont typeface="Wingdings"/>
        <a:buChar char="p"/>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2"/>
        </a:buClr>
        <a:buSzPct val="65000"/>
        <a:buFont typeface="Wingdings"/>
        <a:buChar char="p"/>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bg2"/>
        </a:buClr>
        <a:buSzPct val="55000"/>
        <a:buFont typeface="Wingdings"/>
        <a:buChar char="p"/>
        <a:defRPr kumimoji="1" sz="2000">
          <a:solidFill>
            <a:schemeClr val="tx1"/>
          </a:solidFill>
          <a:latin typeface="+mn-lt"/>
          <a:ea typeface="+mn-ea"/>
          <a:cs typeface="+mn-cs"/>
        </a:defRPr>
      </a:lvl6pPr>
      <a:lvl7pPr marL="2971800" indent="-228600" algn="l" rtl="0" eaLnBrk="1" latinLnBrk="0" hangingPunct="1">
        <a:spcBef>
          <a:spcPct val="20000"/>
        </a:spcBef>
        <a:buClr>
          <a:schemeClr val="accent6"/>
        </a:buClr>
        <a:buSzPct val="55000"/>
        <a:buFont typeface="Wingdings"/>
        <a:buChar char="p"/>
        <a:defRPr kumimoji="1" sz="2000">
          <a:solidFill>
            <a:schemeClr val="tx1"/>
          </a:solidFill>
          <a:latin typeface="+mn-lt"/>
          <a:ea typeface="+mn-ea"/>
          <a:cs typeface="+mn-cs"/>
        </a:defRPr>
      </a:lvl7pPr>
      <a:lvl8pPr marL="3429000" indent="-228600" algn="l" rtl="0" eaLnBrk="1" latinLnBrk="0" hangingPunct="1">
        <a:spcBef>
          <a:spcPct val="20000"/>
        </a:spcBef>
        <a:buClr>
          <a:schemeClr val="accent1">
            <a:tint val="60000"/>
          </a:schemeClr>
        </a:buClr>
        <a:buSzPct val="55000"/>
        <a:buFont typeface="Wingdings"/>
        <a:buChar char="p"/>
        <a:defRPr kumimoji="1" sz="2000">
          <a:solidFill>
            <a:schemeClr val="tx1"/>
          </a:solidFill>
          <a:latin typeface="+mn-lt"/>
          <a:ea typeface="+mn-ea"/>
          <a:cs typeface="+mn-cs"/>
        </a:defRPr>
      </a:lvl8pPr>
      <a:lvl9pPr marL="3886200" indent="-228600" algn="l" rtl="0" eaLnBrk="1" latinLnBrk="0" hangingPunct="1">
        <a:spcBef>
          <a:spcPct val="20000"/>
        </a:spcBef>
        <a:buClr>
          <a:schemeClr val="bg2">
            <a:tint val="60000"/>
          </a:schemeClr>
        </a:buClr>
        <a:buSzPct val="55000"/>
        <a:buFont typeface="Wingdings"/>
        <a:buChar char="p"/>
        <a:defRPr kumimoji="1" sz="2000">
          <a:solidFill>
            <a:schemeClr val="tx1"/>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gif"/><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hyperlink" Target="http://www.tsukuba.ac.jp/index.html"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GZ3yC8haws" TargetMode="External"/><Relationship Id="rId2" Type="http://schemas.openxmlformats.org/officeDocument/2006/relationships/hyperlink" Target="Japan%20System%20of%20Education.pptx"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openxmlformats.org/officeDocument/2006/relationships/image" Target="../media/image25.wmf"/><Relationship Id="rId7" Type="http://schemas.openxmlformats.org/officeDocument/2006/relationships/image" Target="../media/image29.jpeg"/><Relationship Id="rId12" Type="http://schemas.openxmlformats.org/officeDocument/2006/relationships/image" Target="../media/image34.jpeg"/><Relationship Id="rId17" Type="http://schemas.openxmlformats.org/officeDocument/2006/relationships/image" Target="../media/image39.jpeg"/><Relationship Id="rId2" Type="http://schemas.openxmlformats.org/officeDocument/2006/relationships/image" Target="../media/image10.jpeg"/><Relationship Id="rId16"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5436096" cy="980727"/>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en-AU" altLang="ja-JP" dirty="0" smtClean="0"/>
              <a:t>Action Plan</a:t>
            </a:r>
            <a:br>
              <a:rPr lang="en-AU" altLang="ja-JP" dirty="0" smtClean="0"/>
            </a:br>
            <a:r>
              <a:rPr lang="en-AU" altLang="ja-JP" dirty="0" smtClean="0"/>
              <a:t>2012</a:t>
            </a:r>
            <a:endParaRPr kumimoji="1" lang="ja-JP" altLang="en-US" dirty="0"/>
          </a:p>
        </p:txBody>
      </p:sp>
      <p:sp>
        <p:nvSpPr>
          <p:cNvPr id="3" name="2 Subtítulo"/>
          <p:cNvSpPr>
            <a:spLocks noGrp="1"/>
          </p:cNvSpPr>
          <p:nvPr>
            <p:ph type="subTitle" idx="1"/>
          </p:nvPr>
        </p:nvSpPr>
        <p:spPr>
          <a:xfrm>
            <a:off x="0" y="2276872"/>
            <a:ext cx="8964488" cy="3361928"/>
          </a:xfrm>
        </p:spPr>
        <p:txBody>
          <a:bodyPr>
            <a:normAutofit/>
          </a:bodyPr>
          <a:lstStyle/>
          <a:p>
            <a:endParaRPr lang="en-US" altLang="ja-JP" sz="5800" b="1" dirty="0" smtClean="0">
              <a:solidFill>
                <a:schemeClr val="tx1"/>
              </a:solidFill>
              <a:ea typeface="ＭＳ Ｐゴシック" charset="-128"/>
            </a:endParaRPr>
          </a:p>
          <a:p>
            <a:endParaRPr lang="en-US" altLang="ja-JP" sz="5800" b="1" dirty="0">
              <a:solidFill>
                <a:schemeClr val="tx1"/>
              </a:solidFill>
              <a:ea typeface="ＭＳ Ｐゴシック" charset="-128"/>
            </a:endParaRPr>
          </a:p>
          <a:p>
            <a:endParaRPr lang="en-US" altLang="ja-JP" sz="5800" b="1" dirty="0" smtClean="0">
              <a:solidFill>
                <a:schemeClr val="tx1"/>
              </a:solidFill>
              <a:ea typeface="ＭＳ Ｐゴシック" charset="-128"/>
            </a:endParaRPr>
          </a:p>
          <a:p>
            <a:endParaRPr lang="en-US" altLang="ja-JP" sz="14400" b="1" dirty="0" smtClean="0">
              <a:solidFill>
                <a:schemeClr val="tx1"/>
              </a:solidFill>
              <a:ea typeface="ＭＳ Ｐゴシック" charset="-128"/>
            </a:endParaRPr>
          </a:p>
          <a:p>
            <a:endParaRPr kumimoji="1" lang="ja-JP" altLang="en-US" sz="14400" dirty="0"/>
          </a:p>
        </p:txBody>
      </p:sp>
      <p:pic>
        <p:nvPicPr>
          <p:cNvPr id="1028" name="Picture 4" descr="http://home.minlos.no/~sigbjorn.spikkeland/fiji/bigimages/1000_fiji_islands_map.jpg"/>
          <p:cNvPicPr>
            <a:picLocks noChangeAspect="1" noChangeArrowheads="1"/>
          </p:cNvPicPr>
          <p:nvPr/>
        </p:nvPicPr>
        <p:blipFill>
          <a:blip r:embed="rId2" cstate="print"/>
          <a:srcRect/>
          <a:stretch>
            <a:fillRect/>
          </a:stretch>
        </p:blipFill>
        <p:spPr bwMode="auto">
          <a:xfrm>
            <a:off x="0" y="2276873"/>
            <a:ext cx="9144000" cy="2880320"/>
          </a:xfrm>
          <a:prstGeom prst="rect">
            <a:avLst/>
          </a:prstGeom>
          <a:noFill/>
        </p:spPr>
      </p:pic>
      <p:pic>
        <p:nvPicPr>
          <p:cNvPr id="1030" name="Picture 6" descr="http://www.ease.com/~randyj/alljapan.jpg"/>
          <p:cNvPicPr>
            <a:picLocks noChangeAspect="1" noChangeArrowheads="1"/>
          </p:cNvPicPr>
          <p:nvPr/>
        </p:nvPicPr>
        <p:blipFill>
          <a:blip r:embed="rId3" cstate="print"/>
          <a:srcRect/>
          <a:stretch>
            <a:fillRect/>
          </a:stretch>
        </p:blipFill>
        <p:spPr bwMode="auto">
          <a:xfrm>
            <a:off x="5399584" y="0"/>
            <a:ext cx="3744416" cy="2348880"/>
          </a:xfrm>
          <a:prstGeom prst="rect">
            <a:avLst/>
          </a:prstGeom>
          <a:noFill/>
        </p:spPr>
      </p:pic>
      <p:pic>
        <p:nvPicPr>
          <p:cNvPr id="7" name="Picture 8" descr="Flag of Japan"/>
          <p:cNvPicPr>
            <a:picLocks noChangeAspect="1" noChangeArrowheads="1"/>
          </p:cNvPicPr>
          <p:nvPr/>
        </p:nvPicPr>
        <p:blipFill>
          <a:blip r:embed="rId4" cstate="print"/>
          <a:srcRect/>
          <a:stretch>
            <a:fillRect/>
          </a:stretch>
        </p:blipFill>
        <p:spPr bwMode="auto">
          <a:xfrm>
            <a:off x="2483768" y="980728"/>
            <a:ext cx="2908920" cy="1295400"/>
          </a:xfrm>
          <a:prstGeom prst="rect">
            <a:avLst/>
          </a:prstGeom>
          <a:solidFill>
            <a:srgbClr val="00FF00"/>
          </a:solidFill>
          <a:ln w="9525">
            <a:solidFill>
              <a:schemeClr val="accent2"/>
            </a:solidFill>
            <a:miter lim="800000"/>
            <a:headEnd/>
            <a:tailEnd/>
          </a:ln>
        </p:spPr>
      </p:pic>
      <p:pic>
        <p:nvPicPr>
          <p:cNvPr id="8" name="Picture 1" descr="http://rds.yahoo.com/_ylt=A2KJkIVzGipNWF4AUBqjzbkF/SIG=128grgiq2/EXP=1294691315/**http%3a/flagsandanthems.com/media/flags/flag-fiji.gif"/>
          <p:cNvPicPr>
            <a:picLocks noChangeAspect="1" noChangeArrowheads="1"/>
          </p:cNvPicPr>
          <p:nvPr/>
        </p:nvPicPr>
        <p:blipFill>
          <a:blip r:embed="rId5" cstate="print"/>
          <a:srcRect/>
          <a:stretch>
            <a:fillRect/>
          </a:stretch>
        </p:blipFill>
        <p:spPr bwMode="auto">
          <a:xfrm>
            <a:off x="0" y="980728"/>
            <a:ext cx="2483768" cy="1350962"/>
          </a:xfrm>
          <a:prstGeom prst="rect">
            <a:avLst/>
          </a:prstGeom>
          <a:noFill/>
          <a:ln w="9525">
            <a:noFill/>
            <a:miter lim="800000"/>
            <a:headEnd/>
            <a:tailEnd/>
          </a:ln>
        </p:spPr>
      </p:pic>
      <p:sp>
        <p:nvSpPr>
          <p:cNvPr id="13" name="12 CuadroTexto"/>
          <p:cNvSpPr txBox="1"/>
          <p:nvPr/>
        </p:nvSpPr>
        <p:spPr>
          <a:xfrm>
            <a:off x="0" y="4797152"/>
            <a:ext cx="9144000" cy="2031325"/>
          </a:xfrm>
          <a:prstGeom prst="rect">
            <a:avLst/>
          </a:prstGeom>
          <a:solidFill>
            <a:srgbClr val="92D050"/>
          </a:solidFill>
        </p:spPr>
        <p:txBody>
          <a:bodyPr wrap="square" rtlCol="0">
            <a:spAutoFit/>
          </a:bodyPr>
          <a:lstStyle/>
          <a:p>
            <a:pPr>
              <a:buFont typeface="Wingdings" pitchFamily="2" charset="2"/>
              <a:buNone/>
            </a:pPr>
            <a:endParaRPr lang="en-US" altLang="ja-JP" dirty="0" smtClean="0">
              <a:ea typeface="ＭＳ Ｐゴシック" charset="-128"/>
            </a:endParaRPr>
          </a:p>
          <a:p>
            <a:pPr>
              <a:buFont typeface="Wingdings" pitchFamily="2" charset="2"/>
              <a:buNone/>
            </a:pPr>
            <a:r>
              <a:rPr lang="en-US" altLang="ja-JP" b="1" dirty="0" smtClean="0">
                <a:ea typeface="ＭＳ Ｐゴシック" charset="-128"/>
              </a:rPr>
              <a:t>Name:              Sofia Shireen Ali</a:t>
            </a:r>
          </a:p>
          <a:p>
            <a:pPr>
              <a:buFont typeface="Wingdings" pitchFamily="2" charset="2"/>
              <a:buNone/>
            </a:pPr>
            <a:r>
              <a:rPr lang="en-AU" altLang="ja-JP" b="1" dirty="0" smtClean="0">
                <a:ea typeface="ＭＳ Ｐゴシック" charset="-128"/>
              </a:rPr>
              <a:t>Country :          Fiji Islands</a:t>
            </a:r>
            <a:endParaRPr lang="en-US" altLang="ja-JP" b="1" dirty="0" smtClean="0">
              <a:ea typeface="ＭＳ Ｐゴシック" charset="-128"/>
            </a:endParaRPr>
          </a:p>
          <a:p>
            <a:pPr>
              <a:buFont typeface="Wingdings" pitchFamily="2" charset="2"/>
              <a:buNone/>
            </a:pPr>
            <a:r>
              <a:rPr lang="en-US" altLang="ja-JP" b="1" dirty="0" smtClean="0">
                <a:ea typeface="ＭＳ Ｐゴシック" charset="-128"/>
              </a:rPr>
              <a:t>Organization:      Fiji National University</a:t>
            </a:r>
          </a:p>
          <a:p>
            <a:pPr>
              <a:buFont typeface="Wingdings" pitchFamily="2" charset="2"/>
              <a:buNone/>
            </a:pPr>
            <a:r>
              <a:rPr lang="en-US" altLang="ja-JP" b="1" dirty="0" smtClean="0">
                <a:ea typeface="ＭＳ Ｐゴシック" charset="-128"/>
              </a:rPr>
              <a:t>                   School of Education</a:t>
            </a:r>
          </a:p>
          <a:p>
            <a:pPr>
              <a:buFont typeface="Wingdings" pitchFamily="2" charset="2"/>
              <a:buNone/>
            </a:pPr>
            <a:r>
              <a:rPr lang="en-US" altLang="ja-JP" b="1" dirty="0" smtClean="0">
                <a:ea typeface="ＭＳ Ｐゴシック" charset="-128"/>
              </a:rPr>
              <a:t>                   Department of Primary Education</a:t>
            </a:r>
          </a:p>
          <a:p>
            <a:pPr>
              <a:buFont typeface="Wingdings" pitchFamily="2" charset="2"/>
              <a:buNone/>
            </a:pPr>
            <a:r>
              <a:rPr lang="en-US" altLang="ja-JP" b="1" dirty="0" smtClean="0">
                <a:ea typeface="ＭＳ Ｐゴシック" charset="-128"/>
              </a:rPr>
              <a:t>Position	:   Lecturer Language /Mathematics Education</a:t>
            </a:r>
            <a:endParaRPr lang="en-US" altLang="ja-JP" b="1" dirty="0">
              <a:ea typeface="ＭＳ Ｐゴシック" charset="-128"/>
            </a:endParaRPr>
          </a:p>
        </p:txBody>
      </p:sp>
      <p:sp>
        <p:nvSpPr>
          <p:cNvPr id="1031" name="Rectangle 7"/>
          <p:cNvSpPr>
            <a:spLocks noChangeArrowheads="1"/>
          </p:cNvSpPr>
          <p:nvPr/>
        </p:nvSpPr>
        <p:spPr bwMode="auto">
          <a:xfrm>
            <a:off x="0" y="3280339"/>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400" b="1" i="0" u="none" strike="noStrike" cap="none" normalizeH="0" baseline="0" dirty="0" smtClean="0">
              <a:ln>
                <a:noFill/>
              </a:ln>
              <a:solidFill>
                <a:schemeClr val="accent2">
                  <a:lumMod val="50000"/>
                </a:schemeClr>
              </a:solidFill>
              <a:effectLst/>
              <a:latin typeface="Palatino Linotype" pitchFamily="18" charset="0"/>
              <a:ea typeface="ＭＳ Ｐゴシック" pitchFamily="50"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accent2">
                    <a:lumMod val="50000"/>
                  </a:schemeClr>
                </a:solidFill>
                <a:effectLst/>
                <a:latin typeface="Palatino Linotype" pitchFamily="18" charset="0"/>
                <a:ea typeface="ＭＳ Ｐゴシック" pitchFamily="50" charset="-128"/>
                <a:cs typeface="Arial" pitchFamily="34" charset="0"/>
              </a:rPr>
              <a:t>The </a:t>
            </a:r>
            <a:r>
              <a:rPr kumimoji="1" lang="en-US" altLang="ja-JP" sz="2400" b="1" i="0" u="none" strike="noStrike" cap="none" normalizeH="0" baseline="0" dirty="0" smtClean="0">
                <a:ln>
                  <a:noFill/>
                </a:ln>
                <a:solidFill>
                  <a:schemeClr val="accent2">
                    <a:lumMod val="50000"/>
                  </a:schemeClr>
                </a:solidFill>
                <a:effectLst/>
                <a:latin typeface="Palatino Linotype" pitchFamily="18" charset="0"/>
                <a:ea typeface="ＭＳ 明朝" pitchFamily="17" charset="-128"/>
                <a:cs typeface="Times New Roman" pitchFamily="18" charset="0"/>
              </a:rPr>
              <a:t>J1100711 </a:t>
            </a:r>
            <a:r>
              <a:rPr kumimoji="1" lang="en-US" altLang="ja-JP" sz="2400" b="1" i="0" u="none" strike="noStrike" cap="none" normalizeH="0" baseline="0" dirty="0" smtClean="0">
                <a:ln>
                  <a:noFill/>
                </a:ln>
                <a:solidFill>
                  <a:schemeClr val="accent2">
                    <a:lumMod val="50000"/>
                  </a:schemeClr>
                </a:solidFill>
                <a:effectLst/>
                <a:latin typeface="Palatino Linotype" pitchFamily="18" charset="0"/>
                <a:ea typeface="ＭＳ Ｐゴシック" pitchFamily="50" charset="-128"/>
                <a:cs typeface="Arial" pitchFamily="34" charset="0"/>
              </a:rPr>
              <a:t>Group Training Course on</a:t>
            </a:r>
            <a:r>
              <a:rPr kumimoji="1" lang="en-US" altLang="ja-JP" sz="2400" b="1" i="0" u="none" strike="noStrike" cap="none" normalizeH="0" baseline="0" dirty="0" smtClean="0">
                <a:ln>
                  <a:noFill/>
                </a:ln>
                <a:solidFill>
                  <a:schemeClr val="accent2">
                    <a:lumMod val="50000"/>
                  </a:schemeClr>
                </a:solidFill>
                <a:effectLst/>
                <a:latin typeface="Palatino Linotype" pitchFamily="18" charset="0"/>
                <a:ea typeface="ＭＳ 明朝" pitchFamily="17" charset="-128"/>
                <a:cs typeface="Times New Roman" pitchFamily="18" charset="0"/>
              </a:rPr>
              <a:t> </a:t>
            </a:r>
            <a:endParaRPr kumimoji="1" lang="en-US" altLang="ja-JP" sz="2400" b="0" i="0" u="none" strike="noStrike" cap="none" normalizeH="0" baseline="0" dirty="0" smtClean="0">
              <a:ln>
                <a:noFill/>
              </a:ln>
              <a:solidFill>
                <a:schemeClr val="accent2">
                  <a:lumMod val="50000"/>
                </a:schemeClr>
              </a:solidFill>
              <a:effectLst/>
              <a:latin typeface="Arial" pitchFamily="34" charset="0"/>
              <a:ea typeface="ＭＳ Ｐゴシック" pitchFamily="50" charset="-128"/>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accent2">
                    <a:lumMod val="50000"/>
                  </a:schemeClr>
                </a:solidFill>
                <a:effectLst/>
                <a:latin typeface="Arial"/>
                <a:ea typeface="ＭＳ Ｐゴシック" pitchFamily="50" charset="-128"/>
                <a:cs typeface="Arial" pitchFamily="34" charset="0"/>
              </a:rPr>
              <a:t>“</a:t>
            </a:r>
            <a:r>
              <a:rPr kumimoji="1" lang="en-US" altLang="ja-JP" sz="2400" b="1" i="0" u="none" strike="noStrike" cap="none" normalizeH="0" baseline="0" dirty="0" smtClean="0">
                <a:ln>
                  <a:noFill/>
                </a:ln>
                <a:solidFill>
                  <a:schemeClr val="accent2">
                    <a:lumMod val="50000"/>
                  </a:schemeClr>
                </a:solidFill>
                <a:effectLst/>
                <a:latin typeface="Palatino Linotype" pitchFamily="18" charset="0"/>
                <a:ea typeface="ＭＳ Ｐゴシック" pitchFamily="50" charset="-128"/>
                <a:cs typeface="Arial" pitchFamily="34" charset="0"/>
              </a:rPr>
              <a:t>IMPROVING TEACHING METHODS IN MATHEMATICS IN PRIMARY EDUCATION</a:t>
            </a:r>
            <a:r>
              <a:rPr kumimoji="1" lang="en-US" altLang="ja-JP" sz="2400" b="1" i="0" u="none" strike="noStrike" cap="none" normalizeH="0" baseline="0" dirty="0" smtClean="0">
                <a:ln>
                  <a:noFill/>
                </a:ln>
                <a:solidFill>
                  <a:schemeClr val="accent2">
                    <a:lumMod val="50000"/>
                  </a:schemeClr>
                </a:solidFill>
                <a:effectLst/>
                <a:latin typeface="Arial"/>
                <a:ea typeface="ＭＳ Ｐゴシック" pitchFamily="50" charset="-128"/>
                <a:cs typeface="Arial" pitchFamily="34" charset="0"/>
              </a:rPr>
              <a:t>”</a:t>
            </a:r>
            <a:r>
              <a:rPr kumimoji="1" lang="en-US" altLang="ja-JP" sz="2400" b="1" i="0" u="none" strike="noStrike" cap="none" normalizeH="0" baseline="0" dirty="0" smtClean="0">
                <a:ln>
                  <a:noFill/>
                </a:ln>
                <a:solidFill>
                  <a:schemeClr val="accent2">
                    <a:lumMod val="50000"/>
                  </a:schemeClr>
                </a:solidFill>
                <a:effectLst/>
                <a:latin typeface="Palatino Linotype" pitchFamily="18" charset="0"/>
                <a:ea typeface="ＭＳ Ｐゴシック" pitchFamily="50" charset="-128"/>
                <a:cs typeface="Arial" pitchFamily="34" charset="0"/>
              </a:rPr>
              <a:t> </a:t>
            </a:r>
            <a:endParaRPr kumimoji="1" lang="en-US" altLang="ja-JP" sz="2400" b="0" i="0" u="none" strike="noStrike" cap="none" normalizeH="0" baseline="0" dirty="0" smtClean="0">
              <a:ln>
                <a:noFill/>
              </a:ln>
              <a:solidFill>
                <a:schemeClr val="accent2">
                  <a:lumMod val="50000"/>
                </a:schemeClr>
              </a:solidFill>
              <a:effectLst/>
              <a:latin typeface="Arial" pitchFamily="34" charset="0"/>
              <a:ea typeface="ＭＳ Ｐゴシック" pitchFamily="50" charset="-128"/>
              <a:cs typeface="ＭＳ Ｐゴシック" pitchFamily="50" charset="-128"/>
            </a:endParaRPr>
          </a:p>
        </p:txBody>
      </p:sp>
      <p:sp>
        <p:nvSpPr>
          <p:cNvPr id="10" name="9 Marcador de fecha"/>
          <p:cNvSpPr>
            <a:spLocks noGrp="1"/>
          </p:cNvSpPr>
          <p:nvPr>
            <p:ph type="dt" sz="half" idx="10"/>
          </p:nvPr>
        </p:nvSpPr>
        <p:spPr/>
        <p:txBody>
          <a:bodyPr/>
          <a:lstStyle/>
          <a:p>
            <a:fld id="{C1AF4E9F-7F5B-4DC1-A174-25AB3611067D}" type="datetime1">
              <a:rPr kumimoji="1" lang="en-US" altLang="ja-JP" smtClean="0"/>
              <a:pPr/>
              <a:t>3/1/2012</a:t>
            </a:fld>
            <a:endParaRPr kumimoji="1" lang="ja-JP" altLang="en-US"/>
          </a:p>
        </p:txBody>
      </p:sp>
      <p:sp>
        <p:nvSpPr>
          <p:cNvPr id="11" name="10 Marcador de número de diapositiva"/>
          <p:cNvSpPr>
            <a:spLocks noGrp="1"/>
          </p:cNvSpPr>
          <p:nvPr>
            <p:ph type="sldNum" sz="quarter" idx="12"/>
          </p:nvPr>
        </p:nvSpPr>
        <p:spPr/>
        <p:txBody>
          <a:bodyPr/>
          <a:lstStyle/>
          <a:p>
            <a:fld id="{DD9A5C2B-72A0-48EB-88F9-8E8E0042C836}" type="slidenum">
              <a:rPr kumimoji="1" lang="ja-JP" altLang="en-US" smtClean="0"/>
              <a:pPr/>
              <a:t>1</a:t>
            </a:fld>
            <a:endParaRPr kumimoji="1" lang="ja-JP" altLang="en-US"/>
          </a:p>
        </p:txBody>
      </p:sp>
      <p:pic>
        <p:nvPicPr>
          <p:cNvPr id="28674" name="Picture 2" descr="筑波大学">
            <a:hlinkClick r:id="rId6"/>
          </p:cNvPr>
          <p:cNvPicPr>
            <a:picLocks noChangeAspect="1" noChangeArrowheads="1"/>
          </p:cNvPicPr>
          <p:nvPr/>
        </p:nvPicPr>
        <p:blipFill>
          <a:blip r:embed="rId7"/>
          <a:srcRect/>
          <a:stretch>
            <a:fillRect/>
          </a:stretch>
        </p:blipFill>
        <p:spPr bwMode="auto">
          <a:xfrm>
            <a:off x="4857752" y="0"/>
            <a:ext cx="2568929" cy="714356"/>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334390"/>
          </a:xfrm>
        </p:spPr>
        <p:txBody>
          <a:bodyPr>
            <a:normAutofit fontScale="90000"/>
          </a:bodyPr>
          <a:lstStyle/>
          <a:p>
            <a:r>
              <a:rPr lang="en-AU" altLang="ja-JP" dirty="0" smtClean="0">
                <a:solidFill>
                  <a:srgbClr val="FF0000"/>
                </a:solidFill>
              </a:rPr>
              <a:t>Output and activities cont’d</a:t>
            </a:r>
            <a:endParaRPr kumimoji="1" lang="ja-JP" altLang="en-US" dirty="0"/>
          </a:p>
        </p:txBody>
      </p:sp>
      <p:sp>
        <p:nvSpPr>
          <p:cNvPr id="3" name="2 Marcador de contenido"/>
          <p:cNvSpPr>
            <a:spLocks noGrp="1"/>
          </p:cNvSpPr>
          <p:nvPr>
            <p:ph idx="1"/>
          </p:nvPr>
        </p:nvSpPr>
        <p:spPr>
          <a:xfrm>
            <a:off x="457200" y="764705"/>
            <a:ext cx="8229600" cy="5361462"/>
          </a:xfrm>
        </p:spPr>
        <p:txBody>
          <a:bodyPr>
            <a:normAutofit fontScale="70000" lnSpcReduction="20000"/>
          </a:bodyPr>
          <a:lstStyle/>
          <a:p>
            <a:pPr>
              <a:buNone/>
            </a:pPr>
            <a:r>
              <a:rPr lang="en-US" altLang="ja-JP" sz="2900" b="1" dirty="0" smtClean="0">
                <a:solidFill>
                  <a:srgbClr val="FF0000"/>
                </a:solidFill>
              </a:rPr>
              <a:t>Output7</a:t>
            </a:r>
            <a:r>
              <a:rPr lang="en-US" altLang="ja-JP" sz="2900" b="1" dirty="0" smtClean="0"/>
              <a:t> :Primary Mathematics Education Lecturers (Jica trainee)can develop 3 model lesson plans for Primary Mathematics Grade 1,3,6</a:t>
            </a:r>
          </a:p>
          <a:p>
            <a:r>
              <a:rPr lang="en-US" altLang="ja-JP" sz="2600" b="1" dirty="0" smtClean="0"/>
              <a:t>Activity 7.1 :  </a:t>
            </a:r>
            <a:r>
              <a:rPr lang="en-US" altLang="ja-JP" sz="2600" dirty="0" smtClean="0"/>
              <a:t>Primary Mathematics Education Lecturers (JICA Trainee) studies the class1,3 ,6 mathematics curriculum</a:t>
            </a:r>
            <a:endParaRPr lang="ja-JP" altLang="ja-JP" sz="2600" dirty="0" smtClean="0"/>
          </a:p>
          <a:p>
            <a:r>
              <a:rPr lang="en-US" altLang="ja-JP" sz="2600" b="1" dirty="0" smtClean="0"/>
              <a:t>Activity 7.2 :  </a:t>
            </a:r>
            <a:r>
              <a:rPr lang="en-US" altLang="ja-JP" sz="2600" dirty="0" smtClean="0"/>
              <a:t>Primary Mathematics Education Lecturers (JICA Trainee)selects one concept and prepares a lesson plan and resources</a:t>
            </a:r>
            <a:endParaRPr lang="ja-JP" altLang="ja-JP" sz="2600" dirty="0" smtClean="0"/>
          </a:p>
          <a:p>
            <a:r>
              <a:rPr lang="en-US" altLang="ja-JP" sz="2600" b="1" dirty="0" smtClean="0"/>
              <a:t>Activity 7.3  : </a:t>
            </a:r>
            <a:r>
              <a:rPr lang="en-US" altLang="ja-JP" sz="2600" dirty="0" smtClean="0"/>
              <a:t>Primary Mathematics Education Lecturers (JICA Trainee)implements lesson study 1 at the selected school with the PMEL and one of the 5 selected schools in Zone C1 </a:t>
            </a:r>
            <a:endParaRPr lang="ja-JP" altLang="ja-JP" sz="2600" dirty="0" smtClean="0"/>
          </a:p>
          <a:p>
            <a:r>
              <a:rPr lang="en-US" altLang="ja-JP" sz="2600" b="1" dirty="0" smtClean="0"/>
              <a:t>Activity 7.4  : </a:t>
            </a:r>
            <a:r>
              <a:rPr lang="en-US" altLang="ja-JP" sz="2600" dirty="0" smtClean="0"/>
              <a:t>Primary Mathematics Education Lecturers (JICA Trainee)and the teachers of the selected school discuss the presented lesson</a:t>
            </a:r>
            <a:endParaRPr lang="ja-JP" altLang="ja-JP" sz="2600" dirty="0" smtClean="0"/>
          </a:p>
          <a:p>
            <a:r>
              <a:rPr lang="en-US" altLang="ja-JP" sz="2600" b="1" dirty="0" smtClean="0"/>
              <a:t>Activity 7.5 :  </a:t>
            </a:r>
            <a:r>
              <a:rPr lang="en-US" altLang="ja-JP" sz="2600" dirty="0" smtClean="0"/>
              <a:t>Primary Mathematics Education Lecturers (JICA Trainee) </a:t>
            </a:r>
            <a:r>
              <a:rPr lang="en-US" altLang="ja-JP" sz="2600" b="1" dirty="0" smtClean="0"/>
              <a:t> </a:t>
            </a:r>
            <a:r>
              <a:rPr lang="en-US" altLang="ja-JP" sz="2600" dirty="0" smtClean="0"/>
              <a:t>modifies the lesson study 1</a:t>
            </a:r>
            <a:endParaRPr lang="ja-JP" altLang="ja-JP" sz="2600" dirty="0" smtClean="0"/>
          </a:p>
          <a:p>
            <a:r>
              <a:rPr lang="en-US" altLang="ja-JP" sz="2600" b="1" dirty="0" smtClean="0"/>
              <a:t>Activity 7.6 : </a:t>
            </a:r>
            <a:r>
              <a:rPr lang="en-US" altLang="ja-JP" sz="2600" dirty="0" smtClean="0"/>
              <a:t>Primary Mathematics Education Lecturers (JICA Trainee) implements the modified lesson on concept 1 to the one of the 5 selected schools in zone c1</a:t>
            </a:r>
            <a:endParaRPr lang="ja-JP" altLang="ja-JP" sz="2600" dirty="0" smtClean="0"/>
          </a:p>
          <a:p>
            <a:r>
              <a:rPr lang="en-US" altLang="ja-JP" sz="2600" b="1" dirty="0" smtClean="0"/>
              <a:t>Activity 7.7 : </a:t>
            </a:r>
            <a:r>
              <a:rPr lang="en-US" altLang="ja-JP" sz="2600" dirty="0" smtClean="0"/>
              <a:t>Same activities can be repeated for the other two lessons</a:t>
            </a:r>
            <a:endParaRPr lang="ja-JP" altLang="ja-JP" sz="2600" dirty="0" smtClean="0"/>
          </a:p>
          <a:p>
            <a:pPr>
              <a:buNone/>
            </a:pPr>
            <a:endParaRPr lang="ja-JP" altLang="ja-JP" sz="2600" dirty="0" smtClean="0"/>
          </a:p>
          <a:p>
            <a:endParaRPr kumimoji="1" lang="ja-JP" altLang="en-US" sz="2600" dirty="0"/>
          </a:p>
        </p:txBody>
      </p:sp>
      <p:sp>
        <p:nvSpPr>
          <p:cNvPr id="4" name="3 Marcador de fecha"/>
          <p:cNvSpPr>
            <a:spLocks noGrp="1"/>
          </p:cNvSpPr>
          <p:nvPr>
            <p:ph type="dt" sz="half" idx="10"/>
          </p:nvPr>
        </p:nvSpPr>
        <p:spPr/>
        <p:txBody>
          <a:bodyPr/>
          <a:lstStyle/>
          <a:p>
            <a:fld id="{3FC07151-935D-47B1-9EE3-C11FF8C65EC5}" type="datetime1">
              <a:rPr kumimoji="1" lang="en-US" altLang="ja-JP" smtClean="0"/>
              <a:pPr/>
              <a:t>3/1/2012</a:t>
            </a:fld>
            <a:endParaRPr kumimoji="1" lang="ja-JP" altLang="en-US"/>
          </a:p>
        </p:txBody>
      </p:sp>
      <p:sp>
        <p:nvSpPr>
          <p:cNvPr id="5" name="4 Marcador de número de diapositiva"/>
          <p:cNvSpPr>
            <a:spLocks noGrp="1"/>
          </p:cNvSpPr>
          <p:nvPr>
            <p:ph type="sldNum" sz="quarter" idx="12"/>
          </p:nvPr>
        </p:nvSpPr>
        <p:spPr/>
        <p:txBody>
          <a:bodyPr/>
          <a:lstStyle/>
          <a:p>
            <a:fld id="{DD9A5C2B-72A0-48EB-88F9-8E8E0042C836}" type="slidenum">
              <a:rPr kumimoji="1" lang="ja-JP" altLang="en-US" smtClean="0"/>
              <a:pPr/>
              <a:t>10</a:t>
            </a:fld>
            <a:endParaRPr kumimoji="1" lang="ja-JP" altLang="en-US"/>
          </a:p>
        </p:txBody>
      </p:sp>
    </p:spTree>
  </p:cSld>
  <p:clrMapOvr>
    <a:masterClrMapping/>
  </p:clrMapOvr>
  <p:transition>
    <p:cut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AU" altLang="ja-JP" dirty="0" smtClean="0">
                <a:solidFill>
                  <a:srgbClr val="FF0000"/>
                </a:solidFill>
              </a:rPr>
              <a:t>Output and activities cont’d</a:t>
            </a:r>
            <a:endParaRPr kumimoji="1" lang="ja-JP" altLang="en-US" dirty="0"/>
          </a:p>
        </p:txBody>
      </p:sp>
      <p:sp>
        <p:nvSpPr>
          <p:cNvPr id="3" name="2 Marcador de contenido"/>
          <p:cNvSpPr>
            <a:spLocks noGrp="1"/>
          </p:cNvSpPr>
          <p:nvPr>
            <p:ph idx="1"/>
          </p:nvPr>
        </p:nvSpPr>
        <p:spPr/>
        <p:txBody>
          <a:bodyPr>
            <a:normAutofit fontScale="70000" lnSpcReduction="20000"/>
          </a:bodyPr>
          <a:lstStyle/>
          <a:p>
            <a:pPr>
              <a:buNone/>
            </a:pPr>
            <a:r>
              <a:rPr lang="en-US" altLang="ja-JP" b="1" dirty="0" smtClean="0">
                <a:solidFill>
                  <a:srgbClr val="FF0000"/>
                </a:solidFill>
              </a:rPr>
              <a:t>Output 8</a:t>
            </a:r>
            <a:r>
              <a:rPr lang="en-US" altLang="ja-JP" b="1" dirty="0" smtClean="0"/>
              <a:t> : Primary Mathematics Education Lecturers (JICA Trainee) Introduce problem solving in the Primary </a:t>
            </a:r>
            <a:endParaRPr lang="ja-JP" altLang="ja-JP" dirty="0" smtClean="0"/>
          </a:p>
          <a:p>
            <a:r>
              <a:rPr lang="en-US" altLang="ja-JP" b="1" dirty="0" smtClean="0"/>
              <a:t>Mathematics Education Units and in the 5 selected Primary Schools Zone C1 Lautoka.</a:t>
            </a:r>
            <a:endParaRPr lang="ja-JP" altLang="ja-JP" dirty="0" smtClean="0"/>
          </a:p>
          <a:p>
            <a:r>
              <a:rPr lang="en-US" altLang="ja-JP" b="1" dirty="0" smtClean="0"/>
              <a:t>Activity 8.1  :</a:t>
            </a:r>
            <a:r>
              <a:rPr lang="en-US" altLang="ja-JP" dirty="0" smtClean="0"/>
              <a:t>Primary Mathematics Education Lecturers (JICA Trainee)prepare course outline, course materials and assignments to accommodate problem solving approach at FNU and can be implemented in the 5 selected Primary Schools Zone C1 Lautoka.</a:t>
            </a:r>
            <a:endParaRPr lang="ja-JP" altLang="ja-JP" dirty="0" smtClean="0"/>
          </a:p>
          <a:p>
            <a:r>
              <a:rPr lang="en-US" altLang="ja-JP" dirty="0" smtClean="0"/>
              <a:t> </a:t>
            </a:r>
            <a:r>
              <a:rPr lang="en-US" altLang="ja-JP" b="1" dirty="0" smtClean="0"/>
              <a:t>Activity 8.2: </a:t>
            </a:r>
            <a:r>
              <a:rPr lang="en-US" altLang="ja-JP" dirty="0" smtClean="0"/>
              <a:t>Evaluation form given to 5 selected PST in regards to their training and follow up and follow through will Continue.</a:t>
            </a:r>
            <a:endParaRPr kumimoji="1" lang="ja-JP" altLang="en-US" dirty="0"/>
          </a:p>
        </p:txBody>
      </p:sp>
      <p:sp>
        <p:nvSpPr>
          <p:cNvPr id="4" name="3 Marcador de fecha"/>
          <p:cNvSpPr>
            <a:spLocks noGrp="1"/>
          </p:cNvSpPr>
          <p:nvPr>
            <p:ph type="dt" sz="half" idx="10"/>
          </p:nvPr>
        </p:nvSpPr>
        <p:spPr/>
        <p:txBody>
          <a:bodyPr/>
          <a:lstStyle/>
          <a:p>
            <a:fld id="{2073912B-994C-4381-8430-01DA84AB3331}" type="datetime1">
              <a:rPr kumimoji="1" lang="en-US" altLang="ja-JP" smtClean="0"/>
              <a:pPr/>
              <a:t>3/1/2012</a:t>
            </a:fld>
            <a:endParaRPr kumimoji="1" lang="ja-JP" altLang="en-US"/>
          </a:p>
        </p:txBody>
      </p:sp>
      <p:sp>
        <p:nvSpPr>
          <p:cNvPr id="5" name="4 Marcador de número de diapositiva"/>
          <p:cNvSpPr>
            <a:spLocks noGrp="1"/>
          </p:cNvSpPr>
          <p:nvPr>
            <p:ph type="sldNum" sz="quarter" idx="12"/>
          </p:nvPr>
        </p:nvSpPr>
        <p:spPr/>
        <p:txBody>
          <a:bodyPr/>
          <a:lstStyle/>
          <a:p>
            <a:fld id="{DD9A5C2B-72A0-48EB-88F9-8E8E0042C836}" type="slidenum">
              <a:rPr kumimoji="1" lang="ja-JP" altLang="en-US" smtClean="0"/>
              <a:pPr/>
              <a:t>11</a:t>
            </a:fld>
            <a:endParaRPr kumimoji="1" lang="ja-JP" altLang="en-US"/>
          </a:p>
        </p:txBody>
      </p:sp>
    </p:spTree>
  </p:cSld>
  <p:clrMapOvr>
    <a:masterClrMapping/>
  </p:clrMapOvr>
  <p:transition>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a:solidFill>
            <a:srgbClr val="FFFF00"/>
          </a:solidFill>
          <a:ln w="76200">
            <a:solidFill>
              <a:srgbClr val="FF0000"/>
            </a:solidFill>
          </a:ln>
        </p:spPr>
        <p:txBody>
          <a:bodyPr>
            <a:normAutofit/>
          </a:bodyPr>
          <a:lstStyle/>
          <a:p>
            <a:r>
              <a:rPr lang="en-US" dirty="0" smtClean="0"/>
              <a:t>Problem-solving Approach lesson</a:t>
            </a:r>
            <a:endParaRPr lang="en-US" dirty="0"/>
          </a:p>
        </p:txBody>
      </p:sp>
      <p:sp>
        <p:nvSpPr>
          <p:cNvPr id="3" name="Content Placeholder 2"/>
          <p:cNvSpPr>
            <a:spLocks noGrp="1"/>
          </p:cNvSpPr>
          <p:nvPr>
            <p:ph idx="1"/>
          </p:nvPr>
        </p:nvSpPr>
        <p:spPr>
          <a:xfrm>
            <a:off x="0" y="1052736"/>
            <a:ext cx="8867448" cy="5805264"/>
          </a:xfrm>
          <a:solidFill>
            <a:schemeClr val="accent3">
              <a:lumMod val="40000"/>
              <a:lumOff val="60000"/>
            </a:schemeClr>
          </a:solidFill>
          <a:ln w="76200">
            <a:solidFill>
              <a:schemeClr val="tx1"/>
            </a:solidFill>
          </a:ln>
        </p:spPr>
        <p:txBody>
          <a:bodyPr>
            <a:normAutofit lnSpcReduction="10000"/>
          </a:bodyPr>
          <a:lstStyle/>
          <a:p>
            <a:pPr marL="514350" indent="-514350">
              <a:buFont typeface="+mj-lt"/>
              <a:buAutoNum type="arabicPeriod"/>
            </a:pPr>
            <a:r>
              <a:rPr lang="en-US" dirty="0" smtClean="0">
                <a:solidFill>
                  <a:srgbClr val="C00000"/>
                </a:solidFill>
              </a:rPr>
              <a:t>Understand a given problem. </a:t>
            </a:r>
          </a:p>
          <a:p>
            <a:pPr marL="514350" indent="-514350">
              <a:buFont typeface="+mj-lt"/>
              <a:buAutoNum type="arabicPeriod"/>
            </a:pPr>
            <a:r>
              <a:rPr lang="en-US" dirty="0" smtClean="0">
                <a:solidFill>
                  <a:srgbClr val="C00000"/>
                </a:solidFill>
              </a:rPr>
              <a:t>Plan an approach and process to solve. </a:t>
            </a:r>
          </a:p>
          <a:p>
            <a:pPr marL="514350" indent="-514350">
              <a:buFont typeface="+mj-lt"/>
              <a:buAutoNum type="arabicPeriod"/>
            </a:pPr>
            <a:r>
              <a:rPr lang="en-US" dirty="0" smtClean="0">
                <a:solidFill>
                  <a:srgbClr val="C00000"/>
                </a:solidFill>
              </a:rPr>
              <a:t>Think in logic (think by themselves). </a:t>
            </a:r>
          </a:p>
          <a:p>
            <a:pPr marL="514350" indent="-514350">
              <a:buFont typeface="+mj-lt"/>
              <a:buAutoNum type="arabicPeriod"/>
            </a:pPr>
            <a:r>
              <a:rPr lang="en-US" dirty="0" smtClean="0">
                <a:solidFill>
                  <a:srgbClr val="C00000"/>
                </a:solidFill>
              </a:rPr>
              <a:t>Explain one’s idea and listen other’s  (Group discussion)</a:t>
            </a:r>
          </a:p>
          <a:p>
            <a:pPr marL="514350" indent="-514350">
              <a:buFont typeface="+mj-lt"/>
              <a:buAutoNum type="arabicPeriod"/>
            </a:pPr>
            <a:r>
              <a:rPr lang="en-US" dirty="0" smtClean="0">
                <a:solidFill>
                  <a:srgbClr val="C00000"/>
                </a:solidFill>
              </a:rPr>
              <a:t>Summarize contents </a:t>
            </a:r>
          </a:p>
          <a:p>
            <a:pPr marL="514350" indent="-514350">
              <a:buFont typeface="+mj-lt"/>
              <a:buAutoNum type="arabicPeriod"/>
            </a:pPr>
            <a:r>
              <a:rPr lang="en-US" dirty="0" smtClean="0">
                <a:solidFill>
                  <a:srgbClr val="C00000"/>
                </a:solidFill>
              </a:rPr>
              <a:t>Practice </a:t>
            </a:r>
          </a:p>
          <a:p>
            <a:pPr marL="514350" indent="-514350">
              <a:buNone/>
            </a:pPr>
            <a:endParaRPr lang="en-US" dirty="0" smtClean="0"/>
          </a:p>
          <a:p>
            <a:pPr marL="514350" indent="-514350">
              <a:buNone/>
            </a:pPr>
            <a:r>
              <a:rPr lang="en-US" sz="1600" dirty="0" smtClean="0">
                <a:solidFill>
                  <a:srgbClr val="002060"/>
                </a:solidFill>
              </a:rPr>
              <a:t>A School with Dreams and Joy Power Point Presentation Slide 4.  Presented by Keiya Sugita</a:t>
            </a:r>
          </a:p>
          <a:p>
            <a:pPr marL="514350" indent="-514350">
              <a:buNone/>
            </a:pPr>
            <a:endParaRPr lang="en-US" dirty="0"/>
          </a:p>
        </p:txBody>
      </p:sp>
      <p:sp>
        <p:nvSpPr>
          <p:cNvPr id="4" name="3 Marcador de fecha"/>
          <p:cNvSpPr>
            <a:spLocks noGrp="1"/>
          </p:cNvSpPr>
          <p:nvPr>
            <p:ph type="dt" sz="half" idx="10"/>
          </p:nvPr>
        </p:nvSpPr>
        <p:spPr/>
        <p:txBody>
          <a:bodyPr/>
          <a:lstStyle/>
          <a:p>
            <a:fld id="{6F1F897D-C5F6-4F90-85A1-E29CDE1B4668}" type="datetime1">
              <a:rPr kumimoji="1" lang="en-US" altLang="ja-JP" smtClean="0"/>
              <a:pPr/>
              <a:t>3/1/2012</a:t>
            </a:fld>
            <a:endParaRPr kumimoji="1" lang="ja-JP" altLang="en-US"/>
          </a:p>
        </p:txBody>
      </p:sp>
      <p:sp>
        <p:nvSpPr>
          <p:cNvPr id="5" name="4 Marcador de número de diapositiva"/>
          <p:cNvSpPr>
            <a:spLocks noGrp="1"/>
          </p:cNvSpPr>
          <p:nvPr>
            <p:ph type="sldNum" sz="quarter" idx="12"/>
          </p:nvPr>
        </p:nvSpPr>
        <p:spPr/>
        <p:txBody>
          <a:bodyPr/>
          <a:lstStyle/>
          <a:p>
            <a:fld id="{DD9A5C2B-72A0-48EB-88F9-8E8E0042C836}" type="slidenum">
              <a:rPr kumimoji="1" lang="ja-JP" altLang="en-US" smtClean="0"/>
              <a:pPr/>
              <a:t>12</a:t>
            </a:fld>
            <a:endParaRPr kumimoji="1" lang="ja-JP" altLang="en-US"/>
          </a:p>
        </p:txBody>
      </p:sp>
    </p:spTree>
  </p:cSld>
  <p:clrMapOvr>
    <a:masterClrMapping/>
  </p:clrMapOvr>
  <p:transition>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1000" y="457200"/>
            <a:ext cx="39624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Japanese Problem Solving Approach</a:t>
            </a:r>
            <a:endParaRPr lang="en-US" sz="2800" dirty="0"/>
          </a:p>
        </p:txBody>
      </p:sp>
      <p:sp>
        <p:nvSpPr>
          <p:cNvPr id="6" name="Left Arrow 5"/>
          <p:cNvSpPr/>
          <p:nvPr/>
        </p:nvSpPr>
        <p:spPr>
          <a:xfrm>
            <a:off x="4495800" y="457200"/>
            <a:ext cx="3352800" cy="2286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Develops  students’ understanding and allows them to learn for/by themselves</a:t>
            </a:r>
            <a:endParaRPr lang="en-US" dirty="0"/>
          </a:p>
        </p:txBody>
      </p:sp>
      <p:sp>
        <p:nvSpPr>
          <p:cNvPr id="7" name="Isosceles Triangle 6"/>
          <p:cNvSpPr/>
          <p:nvPr/>
        </p:nvSpPr>
        <p:spPr>
          <a:xfrm>
            <a:off x="1066800" y="3124200"/>
            <a:ext cx="2667000" cy="2743200"/>
          </a:xfrm>
          <a:prstGeom prst="triangle">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Children explore many possible solutions</a:t>
            </a:r>
            <a:endParaRPr lang="en-US" dirty="0"/>
          </a:p>
        </p:txBody>
      </p:sp>
      <p:pic>
        <p:nvPicPr>
          <p:cNvPr id="9" name="Picture 8" descr="C:\Users\Tony\Desktop\week two photos cordinator\0131\0131 030.JPG"/>
          <p:cNvPicPr/>
          <p:nvPr/>
        </p:nvPicPr>
        <p:blipFill>
          <a:blip r:embed="rId2" cstate="print"/>
          <a:srcRect/>
          <a:stretch>
            <a:fillRect/>
          </a:stretch>
        </p:blipFill>
        <p:spPr bwMode="auto">
          <a:xfrm>
            <a:off x="4572000" y="2667000"/>
            <a:ext cx="3810000" cy="2590800"/>
          </a:xfrm>
          <a:prstGeom prst="rect">
            <a:avLst/>
          </a:prstGeom>
          <a:noFill/>
          <a:ln w="9525">
            <a:noFill/>
            <a:miter lim="800000"/>
            <a:headEnd/>
            <a:tailEnd/>
          </a:ln>
        </p:spPr>
      </p:pic>
      <p:sp>
        <p:nvSpPr>
          <p:cNvPr id="10" name="TextBox 9"/>
          <p:cNvSpPr txBox="1"/>
          <p:nvPr/>
        </p:nvSpPr>
        <p:spPr>
          <a:xfrm>
            <a:off x="4724400" y="5334000"/>
            <a:ext cx="3733800" cy="923330"/>
          </a:xfrm>
          <a:prstGeom prst="rect">
            <a:avLst/>
          </a:prstGeom>
          <a:noFill/>
        </p:spPr>
        <p:txBody>
          <a:bodyPr wrap="square" rtlCol="0">
            <a:spAutoFit/>
          </a:bodyPr>
          <a:lstStyle/>
          <a:p>
            <a:r>
              <a:rPr lang="en-US" dirty="0" smtClean="0"/>
              <a:t>Professor Keiya </a:t>
            </a:r>
            <a:r>
              <a:rPr lang="en-US" dirty="0"/>
              <a:t>Sugita </a:t>
            </a:r>
            <a:r>
              <a:rPr lang="en-US" dirty="0" smtClean="0"/>
              <a:t>Explaining the Problem Solving Approach</a:t>
            </a:r>
            <a:endParaRPr lang="en-US" dirty="0"/>
          </a:p>
        </p:txBody>
      </p:sp>
      <p:sp>
        <p:nvSpPr>
          <p:cNvPr id="8" name="7 Marcador de fecha"/>
          <p:cNvSpPr>
            <a:spLocks noGrp="1"/>
          </p:cNvSpPr>
          <p:nvPr>
            <p:ph type="dt" sz="half" idx="10"/>
          </p:nvPr>
        </p:nvSpPr>
        <p:spPr/>
        <p:txBody>
          <a:bodyPr/>
          <a:lstStyle/>
          <a:p>
            <a:fld id="{9207EBA4-41FD-4BF3-B3F2-CD589F86DF09}" type="datetime1">
              <a:rPr kumimoji="1" lang="en-US" altLang="ja-JP" smtClean="0"/>
              <a:pPr/>
              <a:t>3/1/2012</a:t>
            </a:fld>
            <a:endParaRPr kumimoji="1" lang="ja-JP" altLang="en-US"/>
          </a:p>
        </p:txBody>
      </p:sp>
      <p:sp>
        <p:nvSpPr>
          <p:cNvPr id="11" name="10 Marcador de número de diapositiva"/>
          <p:cNvSpPr>
            <a:spLocks noGrp="1"/>
          </p:cNvSpPr>
          <p:nvPr>
            <p:ph type="sldNum" sz="quarter" idx="12"/>
          </p:nvPr>
        </p:nvSpPr>
        <p:spPr/>
        <p:txBody>
          <a:bodyPr/>
          <a:lstStyle/>
          <a:p>
            <a:fld id="{DD9A5C2B-72A0-48EB-88F9-8E8E0042C836}" type="slidenum">
              <a:rPr kumimoji="1" lang="ja-JP" altLang="en-US" smtClean="0"/>
              <a:pPr/>
              <a:t>13</a:t>
            </a:fld>
            <a:endParaRPr kumimoji="1" lang="ja-JP" altLang="en-US"/>
          </a:p>
        </p:txBody>
      </p:sp>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accent3">
              <a:lumMod val="60000"/>
              <a:lumOff val="40000"/>
            </a:schemeClr>
          </a:solidFill>
          <a:ln w="76200">
            <a:solidFill>
              <a:schemeClr val="accent3">
                <a:lumMod val="75000"/>
              </a:schemeClr>
            </a:solidFill>
          </a:ln>
        </p:spPr>
        <p:txBody>
          <a:bodyPr>
            <a:normAutofit/>
          </a:bodyPr>
          <a:lstStyle/>
          <a:p>
            <a:r>
              <a:rPr lang="en-US" dirty="0" smtClean="0">
                <a:solidFill>
                  <a:schemeClr val="bg2">
                    <a:lumMod val="50000"/>
                  </a:schemeClr>
                </a:solidFill>
              </a:rPr>
              <a:t>Example of Problem Solving Approach</a:t>
            </a:r>
            <a:endParaRPr lang="en-US" dirty="0">
              <a:solidFill>
                <a:schemeClr val="bg2">
                  <a:lumMod val="50000"/>
                </a:schemeClr>
              </a:solidFill>
            </a:endParaRPr>
          </a:p>
        </p:txBody>
      </p:sp>
      <p:sp>
        <p:nvSpPr>
          <p:cNvPr id="5" name="TextBox 4"/>
          <p:cNvSpPr txBox="1"/>
          <p:nvPr/>
        </p:nvSpPr>
        <p:spPr>
          <a:xfrm>
            <a:off x="762000" y="2057400"/>
            <a:ext cx="2743200" cy="461665"/>
          </a:xfrm>
          <a:prstGeom prst="rect">
            <a:avLst/>
          </a:prstGeom>
          <a:solidFill>
            <a:srgbClr val="00B0F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t>Problem Solving</a:t>
            </a:r>
            <a:endParaRPr lang="en-US" sz="2400" dirty="0"/>
          </a:p>
        </p:txBody>
      </p:sp>
      <p:sp>
        <p:nvSpPr>
          <p:cNvPr id="7" name="TextBox 6"/>
          <p:cNvSpPr txBox="1"/>
          <p:nvPr/>
        </p:nvSpPr>
        <p:spPr>
          <a:xfrm>
            <a:off x="990600" y="3124200"/>
            <a:ext cx="1981200" cy="46166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Many ways </a:t>
            </a:r>
            <a:endParaRPr lang="en-US" sz="2400" dirty="0"/>
          </a:p>
        </p:txBody>
      </p:sp>
      <p:sp>
        <p:nvSpPr>
          <p:cNvPr id="8" name="TextBox 7"/>
          <p:cNvSpPr txBox="1"/>
          <p:nvPr/>
        </p:nvSpPr>
        <p:spPr>
          <a:xfrm>
            <a:off x="762000" y="4191000"/>
            <a:ext cx="2971800" cy="193899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Compare and Select Solutions for developing appropriate ideas</a:t>
            </a:r>
            <a:endParaRPr lang="en-US" sz="2400" dirty="0"/>
          </a:p>
        </p:txBody>
      </p:sp>
      <p:sp>
        <p:nvSpPr>
          <p:cNvPr id="9" name="Down Arrow 8"/>
          <p:cNvSpPr/>
          <p:nvPr/>
        </p:nvSpPr>
        <p:spPr>
          <a:xfrm>
            <a:off x="1752600" y="25146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1752600" y="35814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6488668"/>
            <a:ext cx="9144000" cy="369332"/>
          </a:xfrm>
          <a:prstGeom prst="rect">
            <a:avLst/>
          </a:prstGeom>
          <a:noFill/>
        </p:spPr>
        <p:txBody>
          <a:bodyPr wrap="square" rtlCol="0">
            <a:spAutoFit/>
          </a:bodyPr>
          <a:lstStyle/>
          <a:p>
            <a:r>
              <a:rPr lang="en-US" dirty="0" smtClean="0">
                <a:solidFill>
                  <a:srgbClr val="FF0000"/>
                </a:solidFill>
              </a:rPr>
              <a:t>(</a:t>
            </a:r>
            <a:r>
              <a:rPr lang="en-US" dirty="0" err="1" smtClean="0">
                <a:solidFill>
                  <a:srgbClr val="FF0000"/>
                </a:solidFill>
              </a:rPr>
              <a:t>Isoda,M</a:t>
            </a:r>
            <a:r>
              <a:rPr lang="en-US" dirty="0" smtClean="0">
                <a:solidFill>
                  <a:srgbClr val="FF0000"/>
                </a:solidFill>
              </a:rPr>
              <a:t> &amp; </a:t>
            </a:r>
            <a:r>
              <a:rPr lang="en-US" dirty="0" err="1" smtClean="0">
                <a:solidFill>
                  <a:srgbClr val="FF0000"/>
                </a:solidFill>
              </a:rPr>
              <a:t>Murati</a:t>
            </a:r>
            <a:r>
              <a:rPr lang="en-US" dirty="0" smtClean="0">
                <a:solidFill>
                  <a:srgbClr val="FF0000"/>
                </a:solidFill>
              </a:rPr>
              <a:t>, Grade 4, Pages 18 and 19) </a:t>
            </a:r>
            <a:endParaRPr lang="en-US" dirty="0">
              <a:solidFill>
                <a:srgbClr val="FF0000"/>
              </a:solidFill>
            </a:endParaRPr>
          </a:p>
        </p:txBody>
      </p:sp>
      <p:pic>
        <p:nvPicPr>
          <p:cNvPr id="1026" name="Picture 2" descr="G:\DCIM\134_2902\IMG_1046.JPG"/>
          <p:cNvPicPr>
            <a:picLocks noChangeAspect="1" noChangeArrowheads="1"/>
          </p:cNvPicPr>
          <p:nvPr/>
        </p:nvPicPr>
        <p:blipFill>
          <a:blip r:embed="rId3" cstate="print"/>
          <a:srcRect/>
          <a:stretch>
            <a:fillRect/>
          </a:stretch>
        </p:blipFill>
        <p:spPr bwMode="auto">
          <a:xfrm>
            <a:off x="4191000" y="1981200"/>
            <a:ext cx="4394200" cy="3848100"/>
          </a:xfrm>
          <a:prstGeom prst="rect">
            <a:avLst/>
          </a:prstGeom>
          <a:noFill/>
        </p:spPr>
      </p:pic>
      <p:sp>
        <p:nvSpPr>
          <p:cNvPr id="13" name="Rectangle 12"/>
          <p:cNvSpPr/>
          <p:nvPr/>
        </p:nvSpPr>
        <p:spPr>
          <a:xfrm>
            <a:off x="4038600" y="1676400"/>
            <a:ext cx="1600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Task</a:t>
            </a:r>
            <a:endParaRPr lang="en-US" dirty="0"/>
          </a:p>
        </p:txBody>
      </p:sp>
      <p:sp>
        <p:nvSpPr>
          <p:cNvPr id="14" name="Content Placeholder 13"/>
          <p:cNvSpPr>
            <a:spLocks noGrp="1"/>
          </p:cNvSpPr>
          <p:nvPr>
            <p:ph idx="1"/>
          </p:nvPr>
        </p:nvSpPr>
        <p:spPr>
          <a:xfrm>
            <a:off x="5486400" y="5943600"/>
            <a:ext cx="1752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r>
              <a:rPr lang="en-US" dirty="0" smtClean="0"/>
              <a:t>Problem</a:t>
            </a:r>
            <a:endParaRPr lang="en-US" dirty="0"/>
          </a:p>
        </p:txBody>
      </p:sp>
      <p:cxnSp>
        <p:nvCxnSpPr>
          <p:cNvPr id="16" name="Shape 15"/>
          <p:cNvCxnSpPr>
            <a:stCxn id="14" idx="1"/>
          </p:cNvCxnSpPr>
          <p:nvPr/>
        </p:nvCxnSpPr>
        <p:spPr>
          <a:xfrm rot="10800000">
            <a:off x="5181600" y="5562600"/>
            <a:ext cx="304800" cy="5334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rot="16200000" flipH="1">
            <a:off x="4762500" y="2247900"/>
            <a:ext cx="762000" cy="762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Marcador de fecha"/>
          <p:cNvSpPr>
            <a:spLocks noGrp="1"/>
          </p:cNvSpPr>
          <p:nvPr>
            <p:ph type="dt" sz="half" idx="10"/>
          </p:nvPr>
        </p:nvSpPr>
        <p:spPr/>
        <p:txBody>
          <a:bodyPr/>
          <a:lstStyle/>
          <a:p>
            <a:fld id="{68A12905-BC6D-473B-A062-6C2FB8609D9D}" type="datetime1">
              <a:rPr kumimoji="1" lang="en-US" altLang="ja-JP" smtClean="0"/>
              <a:pPr/>
              <a:t>3/1/2012</a:t>
            </a:fld>
            <a:endParaRPr kumimoji="1" lang="ja-JP" altLang="en-US"/>
          </a:p>
        </p:txBody>
      </p:sp>
      <p:sp>
        <p:nvSpPr>
          <p:cNvPr id="17" name="16 Marcador de número de diapositiva"/>
          <p:cNvSpPr>
            <a:spLocks noGrp="1"/>
          </p:cNvSpPr>
          <p:nvPr>
            <p:ph type="sldNum" sz="quarter" idx="12"/>
          </p:nvPr>
        </p:nvSpPr>
        <p:spPr/>
        <p:txBody>
          <a:bodyPr/>
          <a:lstStyle/>
          <a:p>
            <a:fld id="{DD9A5C2B-72A0-48EB-88F9-8E8E0042C836}" type="slidenum">
              <a:rPr kumimoji="1" lang="ja-JP" altLang="en-US" smtClean="0"/>
              <a:pPr/>
              <a:t>14</a:t>
            </a:fld>
            <a:endParaRPr kumimoji="1" lang="ja-JP" altLang="en-US"/>
          </a:p>
        </p:txBody>
      </p:sp>
    </p:spTree>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13314" name="Picture 2" descr="C:\Documents and Settings\Administrator\My Documents\My Pictures\理科１.jpg"/>
          <p:cNvPicPr>
            <a:picLocks noChangeAspect="1" noChangeArrowheads="1"/>
          </p:cNvPicPr>
          <p:nvPr/>
        </p:nvPicPr>
        <p:blipFill>
          <a:blip r:embed="rId4" cstate="print"/>
          <a:srcRect/>
          <a:stretch>
            <a:fillRect/>
          </a:stretch>
        </p:blipFill>
        <p:spPr bwMode="auto">
          <a:xfrm>
            <a:off x="0" y="3000373"/>
            <a:ext cx="9144000" cy="3857628"/>
          </a:xfrm>
          <a:prstGeom prst="rect">
            <a:avLst/>
          </a:prstGeom>
          <a:noFill/>
          <a:ln w="9525">
            <a:noFill/>
            <a:miter lim="800000"/>
            <a:headEnd/>
            <a:tailEnd/>
          </a:ln>
        </p:spPr>
      </p:pic>
      <p:pic>
        <p:nvPicPr>
          <p:cNvPr id="13315" name="Picture 3" descr="C:\Documents and Settings\Administrator\My Documents\My Pictures\理科２.jpg"/>
          <p:cNvPicPr>
            <a:picLocks noChangeAspect="1" noChangeArrowheads="1"/>
          </p:cNvPicPr>
          <p:nvPr/>
        </p:nvPicPr>
        <p:blipFill>
          <a:blip r:embed="rId5" cstate="print"/>
          <a:srcRect/>
          <a:stretch>
            <a:fillRect/>
          </a:stretch>
        </p:blipFill>
        <p:spPr bwMode="auto">
          <a:xfrm>
            <a:off x="4668838" y="764704"/>
            <a:ext cx="4475162" cy="2592859"/>
          </a:xfrm>
          <a:prstGeom prst="rect">
            <a:avLst/>
          </a:prstGeom>
          <a:noFill/>
          <a:ln w="9525">
            <a:noFill/>
            <a:miter lim="800000"/>
            <a:headEnd/>
            <a:tailEnd/>
          </a:ln>
        </p:spPr>
      </p:pic>
      <p:sp>
        <p:nvSpPr>
          <p:cNvPr id="13316" name="タイトル 5"/>
          <p:cNvSpPr>
            <a:spLocks noGrp="1"/>
          </p:cNvSpPr>
          <p:nvPr>
            <p:ph type="title"/>
          </p:nvPr>
        </p:nvSpPr>
        <p:spPr>
          <a:xfrm>
            <a:off x="0" y="0"/>
            <a:ext cx="4643438" cy="620713"/>
          </a:xfrm>
        </p:spPr>
        <p:txBody>
          <a:bodyPr/>
          <a:lstStyle/>
          <a:p>
            <a:pPr algn="l"/>
            <a:r>
              <a:rPr kumimoji="1" lang="en-US" altLang="ja-JP" sz="2400" dirty="0" smtClean="0">
                <a:solidFill>
                  <a:srgbClr val="FF0000"/>
                </a:solidFill>
                <a:latin typeface="Times New Roman" pitchFamily="18" charset="0"/>
                <a:cs typeface="Times New Roman" pitchFamily="18" charset="0"/>
              </a:rPr>
              <a:t>What is lesson study community</a:t>
            </a:r>
            <a:r>
              <a:rPr kumimoji="1" lang="en-US" altLang="ja-JP" sz="2400" dirty="0" smtClean="0">
                <a:latin typeface="Times New Roman" pitchFamily="18" charset="0"/>
                <a:cs typeface="Times New Roman" pitchFamily="18" charset="0"/>
              </a:rPr>
              <a:t>?</a:t>
            </a:r>
            <a:endParaRPr kumimoji="1" lang="ja-JP" altLang="en-US" sz="3200" dirty="0" smtClean="0">
              <a:latin typeface="Times New Roman" pitchFamily="18" charset="0"/>
              <a:cs typeface="Times New Roman" pitchFamily="18" charset="0"/>
            </a:endParaRPr>
          </a:p>
        </p:txBody>
      </p:sp>
      <p:grpSp>
        <p:nvGrpSpPr>
          <p:cNvPr id="2" name="グループ化 16"/>
          <p:cNvGrpSpPr>
            <a:grpSpLocks/>
          </p:cNvGrpSpPr>
          <p:nvPr/>
        </p:nvGrpSpPr>
        <p:grpSpPr bwMode="auto">
          <a:xfrm>
            <a:off x="2285984" y="2500306"/>
            <a:ext cx="4679950" cy="3168352"/>
            <a:chOff x="2267745" y="2283418"/>
            <a:chExt cx="4680520" cy="3233814"/>
          </a:xfrm>
        </p:grpSpPr>
        <p:sp>
          <p:nvSpPr>
            <p:cNvPr id="13328" name="二等辺三角形 14"/>
            <p:cNvSpPr>
              <a:spLocks noChangeArrowheads="1"/>
            </p:cNvSpPr>
            <p:nvPr/>
          </p:nvSpPr>
          <p:spPr bwMode="auto">
            <a:xfrm rot="10800000">
              <a:off x="2267745" y="2283418"/>
              <a:ext cx="4680520" cy="3233814"/>
            </a:xfrm>
            <a:prstGeom prst="triangle">
              <a:avLst>
                <a:gd name="adj" fmla="val 50000"/>
              </a:avLst>
            </a:prstGeom>
            <a:solidFill>
              <a:srgbClr val="FFFFFF"/>
            </a:solidFill>
            <a:ln w="9525" algn="ctr">
              <a:solidFill>
                <a:schemeClr val="tx1"/>
              </a:solidFill>
              <a:round/>
              <a:headEnd/>
              <a:tailEnd/>
            </a:ln>
          </p:spPr>
          <p:txBody>
            <a:bodyPr/>
            <a:lstStyle/>
            <a:p>
              <a:pPr eaLnBrk="0" hangingPunct="0"/>
              <a:endParaRPr kumimoji="0" lang="ja-JP" altLang="en-US">
                <a:solidFill>
                  <a:schemeClr val="bg1"/>
                </a:solidFill>
              </a:endParaRPr>
            </a:p>
          </p:txBody>
        </p:sp>
        <p:sp>
          <p:nvSpPr>
            <p:cNvPr id="13329" name="テキスト ボックス 15"/>
            <p:cNvSpPr txBox="1">
              <a:spLocks noChangeArrowheads="1"/>
            </p:cNvSpPr>
            <p:nvPr/>
          </p:nvSpPr>
          <p:spPr bwMode="auto">
            <a:xfrm>
              <a:off x="3779912" y="2852936"/>
              <a:ext cx="1656184" cy="345549"/>
            </a:xfrm>
            <a:prstGeom prst="rect">
              <a:avLst/>
            </a:prstGeom>
            <a:noFill/>
            <a:ln w="9525">
              <a:noFill/>
              <a:miter lim="800000"/>
              <a:headEnd/>
              <a:tailEnd/>
            </a:ln>
          </p:spPr>
          <p:txBody>
            <a:bodyPr>
              <a:spAutoFit/>
            </a:bodyPr>
            <a:lstStyle/>
            <a:p>
              <a:pPr algn="ctr"/>
              <a:r>
                <a:rPr lang="en-US" altLang="ja-JP" sz="1600" b="1" dirty="0" smtClean="0"/>
                <a:t>Lesson  Study</a:t>
              </a:r>
              <a:endParaRPr lang="ja-JP" altLang="en-US" sz="1600" b="1" dirty="0"/>
            </a:p>
          </p:txBody>
        </p:sp>
      </p:grpSp>
      <p:sp>
        <p:nvSpPr>
          <p:cNvPr id="13" name="角丸四角形 12"/>
          <p:cNvSpPr>
            <a:spLocks noChangeArrowheads="1"/>
          </p:cNvSpPr>
          <p:nvPr/>
        </p:nvSpPr>
        <p:spPr bwMode="auto">
          <a:xfrm>
            <a:off x="5796136" y="2348880"/>
            <a:ext cx="2026483" cy="857256"/>
          </a:xfrm>
          <a:prstGeom prst="roundRect">
            <a:avLst>
              <a:gd name="adj" fmla="val 16667"/>
            </a:avLst>
          </a:prstGeom>
          <a:solidFill>
            <a:srgbClr val="FFFFFF"/>
          </a:solidFill>
          <a:ln w="9525" algn="ctr">
            <a:solidFill>
              <a:schemeClr val="tx1"/>
            </a:solidFill>
            <a:round/>
            <a:headEnd/>
            <a:tailEnd/>
          </a:ln>
        </p:spPr>
        <p:txBody>
          <a:bodyPr/>
          <a:lstStyle/>
          <a:p>
            <a:pPr algn="ctr" eaLnBrk="0" hangingPunct="0"/>
            <a:r>
              <a:rPr kumimoji="0" lang="en-US" altLang="ja-JP" dirty="0"/>
              <a:t>Participating Teachers</a:t>
            </a:r>
            <a:endParaRPr kumimoji="0" lang="ja-JP" altLang="en-US" dirty="0"/>
          </a:p>
        </p:txBody>
      </p:sp>
      <p:grpSp>
        <p:nvGrpSpPr>
          <p:cNvPr id="3" name="グループ化 11"/>
          <p:cNvGrpSpPr>
            <a:grpSpLocks/>
          </p:cNvGrpSpPr>
          <p:nvPr/>
        </p:nvGrpSpPr>
        <p:grpSpPr bwMode="auto">
          <a:xfrm>
            <a:off x="2483768" y="3933056"/>
            <a:ext cx="4260584" cy="2349500"/>
            <a:chOff x="3275856" y="5509587"/>
            <a:chExt cx="3962589" cy="2619672"/>
          </a:xfrm>
        </p:grpSpPr>
        <p:sp>
          <p:nvSpPr>
            <p:cNvPr id="13322" name="角丸四角形 10"/>
            <p:cNvSpPr>
              <a:spLocks noChangeArrowheads="1"/>
            </p:cNvSpPr>
            <p:nvPr/>
          </p:nvSpPr>
          <p:spPr bwMode="auto">
            <a:xfrm>
              <a:off x="3278005" y="5509587"/>
              <a:ext cx="3960440" cy="2619672"/>
            </a:xfrm>
            <a:prstGeom prst="roundRect">
              <a:avLst>
                <a:gd name="adj" fmla="val 16667"/>
              </a:avLst>
            </a:prstGeom>
            <a:solidFill>
              <a:srgbClr val="FFFFFF"/>
            </a:solidFill>
            <a:ln w="9525" algn="ctr">
              <a:solidFill>
                <a:schemeClr val="tx1"/>
              </a:solidFill>
              <a:round/>
              <a:headEnd/>
              <a:tailEnd/>
            </a:ln>
          </p:spPr>
          <p:txBody>
            <a:bodyPr/>
            <a:lstStyle/>
            <a:p>
              <a:pPr eaLnBrk="0" hangingPunct="0"/>
              <a:endParaRPr kumimoji="0" lang="ja-JP" altLang="en-US"/>
            </a:p>
          </p:txBody>
        </p:sp>
        <p:grpSp>
          <p:nvGrpSpPr>
            <p:cNvPr id="4" name="グループ化 9"/>
            <p:cNvGrpSpPr>
              <a:grpSpLocks/>
            </p:cNvGrpSpPr>
            <p:nvPr/>
          </p:nvGrpSpPr>
          <p:grpSpPr bwMode="auto">
            <a:xfrm>
              <a:off x="3275856" y="5670220"/>
              <a:ext cx="3960854" cy="2221527"/>
              <a:chOff x="1259632" y="635849"/>
              <a:chExt cx="3960854" cy="2221527"/>
            </a:xfrm>
          </p:grpSpPr>
          <p:sp>
            <p:nvSpPr>
              <p:cNvPr id="13324" name="二等辺三角形 8"/>
              <p:cNvSpPr>
                <a:spLocks noChangeArrowheads="1"/>
              </p:cNvSpPr>
              <p:nvPr/>
            </p:nvSpPr>
            <p:spPr bwMode="auto">
              <a:xfrm>
                <a:off x="2123728" y="1008112"/>
                <a:ext cx="1296144" cy="936104"/>
              </a:xfrm>
              <a:prstGeom prst="triangle">
                <a:avLst>
                  <a:gd name="adj" fmla="val 50000"/>
                </a:avLst>
              </a:prstGeom>
              <a:solidFill>
                <a:schemeClr val="bg1"/>
              </a:solidFill>
              <a:ln w="9525" algn="ctr">
                <a:solidFill>
                  <a:schemeClr val="tx1"/>
                </a:solidFill>
                <a:round/>
                <a:headEnd/>
                <a:tailEnd/>
              </a:ln>
            </p:spPr>
            <p:txBody>
              <a:bodyPr/>
              <a:lstStyle/>
              <a:p>
                <a:pPr eaLnBrk="0" hangingPunct="0"/>
                <a:endParaRPr kumimoji="0" lang="ja-JP" altLang="en-US"/>
              </a:p>
            </p:txBody>
          </p:sp>
          <p:sp>
            <p:nvSpPr>
              <p:cNvPr id="13325" name="テキスト ボックス 5"/>
              <p:cNvSpPr txBox="1">
                <a:spLocks noChangeArrowheads="1"/>
              </p:cNvSpPr>
              <p:nvPr/>
            </p:nvSpPr>
            <p:spPr bwMode="auto">
              <a:xfrm>
                <a:off x="2051720" y="635849"/>
                <a:ext cx="1368152" cy="411802"/>
              </a:xfrm>
              <a:prstGeom prst="rect">
                <a:avLst/>
              </a:prstGeom>
              <a:solidFill>
                <a:schemeClr val="bg1"/>
              </a:solidFill>
              <a:ln w="9525">
                <a:solidFill>
                  <a:schemeClr val="accent1"/>
                </a:solidFill>
                <a:miter lim="800000"/>
                <a:headEnd/>
                <a:tailEnd/>
              </a:ln>
            </p:spPr>
            <p:txBody>
              <a:bodyPr wrap="square">
                <a:spAutoFit/>
              </a:bodyPr>
              <a:lstStyle/>
              <a:p>
                <a:r>
                  <a:rPr lang="en-US" altLang="ja-JP" dirty="0"/>
                  <a:t>Teacher</a:t>
                </a:r>
                <a:endParaRPr lang="ja-JP" altLang="en-US" dirty="0"/>
              </a:p>
            </p:txBody>
          </p:sp>
          <p:sp>
            <p:nvSpPr>
              <p:cNvPr id="13326" name="テキスト ボックス 6"/>
              <p:cNvSpPr txBox="1">
                <a:spLocks noChangeArrowheads="1"/>
              </p:cNvSpPr>
              <p:nvPr/>
            </p:nvSpPr>
            <p:spPr bwMode="auto">
              <a:xfrm>
                <a:off x="1259632" y="1728193"/>
                <a:ext cx="1368152" cy="461665"/>
              </a:xfrm>
              <a:prstGeom prst="rect">
                <a:avLst/>
              </a:prstGeom>
              <a:solidFill>
                <a:schemeClr val="bg1"/>
              </a:solidFill>
              <a:ln w="9525">
                <a:solidFill>
                  <a:schemeClr val="accent1"/>
                </a:solidFill>
                <a:miter lim="800000"/>
                <a:headEnd/>
                <a:tailEnd/>
              </a:ln>
            </p:spPr>
            <p:txBody>
              <a:bodyPr>
                <a:spAutoFit/>
              </a:bodyPr>
              <a:lstStyle/>
              <a:p>
                <a:r>
                  <a:rPr lang="en-US" altLang="ja-JP"/>
                  <a:t>Children</a:t>
                </a:r>
                <a:endParaRPr lang="ja-JP" altLang="en-US"/>
              </a:p>
            </p:txBody>
          </p:sp>
          <p:sp>
            <p:nvSpPr>
              <p:cNvPr id="13327" name="テキスト ボックス 7"/>
              <p:cNvSpPr txBox="1">
                <a:spLocks noChangeArrowheads="1"/>
              </p:cNvSpPr>
              <p:nvPr/>
            </p:nvSpPr>
            <p:spPr bwMode="auto">
              <a:xfrm>
                <a:off x="3203616" y="1519020"/>
                <a:ext cx="2016870" cy="1338356"/>
              </a:xfrm>
              <a:prstGeom prst="rect">
                <a:avLst/>
              </a:prstGeom>
              <a:solidFill>
                <a:schemeClr val="bg1"/>
              </a:solidFill>
              <a:ln w="9525">
                <a:solidFill>
                  <a:schemeClr val="accent1"/>
                </a:solidFill>
                <a:miter lim="800000"/>
                <a:headEnd/>
                <a:tailEnd/>
              </a:ln>
            </p:spPr>
            <p:txBody>
              <a:bodyPr>
                <a:spAutoFit/>
              </a:bodyPr>
              <a:lstStyle/>
              <a:p>
                <a:r>
                  <a:rPr lang="en-US" altLang="ja-JP" dirty="0"/>
                  <a:t>Subject M.</a:t>
                </a:r>
              </a:p>
              <a:p>
                <a:r>
                  <a:rPr lang="en-US" altLang="ja-JP" dirty="0"/>
                  <a:t>Theory of Mathematics</a:t>
                </a:r>
                <a:endParaRPr lang="ja-JP" altLang="en-US" dirty="0"/>
              </a:p>
            </p:txBody>
          </p:sp>
        </p:grpSp>
      </p:grpSp>
      <p:sp>
        <p:nvSpPr>
          <p:cNvPr id="14" name="角丸四角形 13"/>
          <p:cNvSpPr>
            <a:spLocks noChangeArrowheads="1"/>
          </p:cNvSpPr>
          <p:nvPr/>
        </p:nvSpPr>
        <p:spPr bwMode="auto">
          <a:xfrm>
            <a:off x="1619672" y="2420888"/>
            <a:ext cx="1800225" cy="935038"/>
          </a:xfrm>
          <a:prstGeom prst="roundRect">
            <a:avLst>
              <a:gd name="adj" fmla="val 16667"/>
            </a:avLst>
          </a:prstGeom>
          <a:solidFill>
            <a:srgbClr val="FFFFFF"/>
          </a:solidFill>
          <a:ln w="9525" algn="ctr">
            <a:solidFill>
              <a:schemeClr val="tx1"/>
            </a:solidFill>
            <a:round/>
            <a:headEnd/>
            <a:tailEnd/>
          </a:ln>
        </p:spPr>
        <p:txBody>
          <a:bodyPr/>
          <a:lstStyle/>
          <a:p>
            <a:pPr eaLnBrk="0" hangingPunct="0"/>
            <a:r>
              <a:rPr kumimoji="0" lang="en-US" altLang="ja-JP" dirty="0"/>
              <a:t>Theories of Education</a:t>
            </a:r>
            <a:endParaRPr kumimoji="0" lang="ja-JP" altLang="en-US" dirty="0"/>
          </a:p>
        </p:txBody>
      </p:sp>
      <p:sp>
        <p:nvSpPr>
          <p:cNvPr id="18" name="正方形/長方形 17"/>
          <p:cNvSpPr>
            <a:spLocks noChangeArrowheads="1"/>
          </p:cNvSpPr>
          <p:nvPr/>
        </p:nvSpPr>
        <p:spPr bwMode="auto">
          <a:xfrm>
            <a:off x="0" y="620688"/>
            <a:ext cx="4716463" cy="1754326"/>
          </a:xfrm>
          <a:prstGeom prst="rect">
            <a:avLst/>
          </a:prstGeom>
          <a:noFill/>
          <a:ln w="9525">
            <a:noFill/>
            <a:miter lim="800000"/>
            <a:headEnd/>
            <a:tailEnd/>
          </a:ln>
        </p:spPr>
        <p:txBody>
          <a:bodyPr wrap="square">
            <a:spAutoFit/>
          </a:bodyPr>
          <a:lstStyle/>
          <a:p>
            <a:r>
              <a:rPr lang="en-US" altLang="ja-JP" b="1" dirty="0" smtClean="0">
                <a:latin typeface="Times New Roman" pitchFamily="18" charset="0"/>
                <a:ea typeface="小塚ゴシック Pro L" pitchFamily="34" charset="-128"/>
                <a:cs typeface="Times New Roman" pitchFamily="18" charset="0"/>
              </a:rPr>
              <a:t>Lesson study is plan, do  and see activities with various groups. In </a:t>
            </a:r>
            <a:r>
              <a:rPr lang="en-US" altLang="ja-JP" b="1" dirty="0">
                <a:latin typeface="Times New Roman" pitchFamily="18" charset="0"/>
                <a:ea typeface="小塚ゴシック Pro L" pitchFamily="34" charset="-128"/>
                <a:cs typeface="Times New Roman" pitchFamily="18" charset="0"/>
              </a:rPr>
              <a:t>Japan, products of lesson study are shared through the books and Journals of lesson study. Their PCK is integrated   and unified as teachers’ theories for teaching mathematics.. </a:t>
            </a:r>
          </a:p>
        </p:txBody>
      </p:sp>
      <p:sp>
        <p:nvSpPr>
          <p:cNvPr id="19" name="18 CuadroTexto"/>
          <p:cNvSpPr txBox="1"/>
          <p:nvPr/>
        </p:nvSpPr>
        <p:spPr>
          <a:xfrm>
            <a:off x="0" y="6572272"/>
            <a:ext cx="9144000" cy="253916"/>
          </a:xfrm>
          <a:prstGeom prst="rect">
            <a:avLst/>
          </a:prstGeom>
          <a:solidFill>
            <a:srgbClr val="FFFF00"/>
          </a:solidFill>
        </p:spPr>
        <p:txBody>
          <a:bodyPr wrap="square" rtlCol="0">
            <a:spAutoFit/>
          </a:bodyPr>
          <a:lstStyle/>
          <a:p>
            <a:r>
              <a:rPr kumimoji="1" lang="en-AU" altLang="ja-JP" sz="1050" i="1" dirty="0" smtClean="0"/>
              <a:t>Professor Isoda, M. Jan 2012 Lesson Study for Curriculums in Philippines</a:t>
            </a:r>
            <a:endParaRPr kumimoji="1" lang="ja-JP" altLang="en-US" sz="1050" i="1" dirty="0"/>
          </a:p>
        </p:txBody>
      </p:sp>
      <p:sp>
        <p:nvSpPr>
          <p:cNvPr id="20" name="19 Marcador de número de diapositiva"/>
          <p:cNvSpPr>
            <a:spLocks noGrp="1"/>
          </p:cNvSpPr>
          <p:nvPr>
            <p:ph type="sldNum" sz="quarter" idx="12"/>
          </p:nvPr>
        </p:nvSpPr>
        <p:spPr/>
        <p:txBody>
          <a:bodyPr/>
          <a:lstStyle/>
          <a:p>
            <a:fld id="{C201A209-B024-41B8-B1C4-EEC059818A5D}" type="slidenum">
              <a:rPr lang="en-US" smtClean="0"/>
              <a:pPr/>
              <a:t>15</a:t>
            </a:fld>
            <a:endParaRPr lang="en-US"/>
          </a:p>
        </p:txBody>
      </p:sp>
      <p:sp>
        <p:nvSpPr>
          <p:cNvPr id="21" name="20 Marcador de fecha"/>
          <p:cNvSpPr>
            <a:spLocks noGrp="1"/>
          </p:cNvSpPr>
          <p:nvPr>
            <p:ph type="dt" sz="half" idx="10"/>
          </p:nvPr>
        </p:nvSpPr>
        <p:spPr/>
        <p:txBody>
          <a:bodyPr/>
          <a:lstStyle/>
          <a:p>
            <a:fld id="{7EBB71B9-7915-4A2B-9568-7F54A86E16A9}" type="datetime1">
              <a:rPr kumimoji="1" lang="en-US" altLang="ja-JP" smtClean="0"/>
              <a:pPr/>
              <a:t>3/1/2012</a:t>
            </a:fld>
            <a:endParaRPr kumimoji="1" lang="ja-JP" altLang="en-US"/>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type="wd">
                                    <p:tmAbs val="300"/>
                                  </p:iterate>
                                  <p:childTnLst>
                                    <p:set>
                                      <p:cBhvr>
                                        <p:cTn id="3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196752"/>
          <a:ext cx="8229600" cy="4810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kumimoji="1" lang="en-AU" altLang="ja-JP" dirty="0" smtClean="0"/>
              <a:t>Process of Lesson Study </a:t>
            </a:r>
            <a:endParaRPr kumimoji="1" lang="ja-JP" altLang="en-US" dirty="0"/>
          </a:p>
        </p:txBody>
      </p:sp>
      <p:pic>
        <p:nvPicPr>
          <p:cNvPr id="9" name="Picture 8" descr="CIMG0832.JPG"/>
          <p:cNvPicPr>
            <a:picLocks noChangeAspect="1"/>
          </p:cNvPicPr>
          <p:nvPr/>
        </p:nvPicPr>
        <p:blipFill>
          <a:blip r:embed="rId6" cstate="print"/>
          <a:stretch>
            <a:fillRect/>
          </a:stretch>
        </p:blipFill>
        <p:spPr>
          <a:xfrm>
            <a:off x="6500826" y="1928802"/>
            <a:ext cx="2357422" cy="1768067"/>
          </a:xfrm>
          <a:prstGeom prst="rect">
            <a:avLst/>
          </a:prstGeom>
        </p:spPr>
      </p:pic>
      <p:pic>
        <p:nvPicPr>
          <p:cNvPr id="6" name="Picture 5" descr="CIMG1702.JPG"/>
          <p:cNvPicPr>
            <a:picLocks noChangeAspect="1"/>
          </p:cNvPicPr>
          <p:nvPr/>
        </p:nvPicPr>
        <p:blipFill>
          <a:blip r:embed="rId7" cstate="print"/>
          <a:stretch>
            <a:fillRect/>
          </a:stretch>
        </p:blipFill>
        <p:spPr>
          <a:xfrm>
            <a:off x="285720" y="3000373"/>
            <a:ext cx="1785950" cy="1232306"/>
          </a:xfrm>
          <a:prstGeom prst="rect">
            <a:avLst/>
          </a:prstGeom>
        </p:spPr>
      </p:pic>
      <p:pic>
        <p:nvPicPr>
          <p:cNvPr id="8" name="Picture 7" descr="114.JPG"/>
          <p:cNvPicPr>
            <a:picLocks noChangeAspect="1"/>
          </p:cNvPicPr>
          <p:nvPr/>
        </p:nvPicPr>
        <p:blipFill>
          <a:blip r:embed="rId8" cstate="print"/>
          <a:stretch>
            <a:fillRect/>
          </a:stretch>
        </p:blipFill>
        <p:spPr>
          <a:xfrm>
            <a:off x="714348" y="1428736"/>
            <a:ext cx="2214546" cy="1244575"/>
          </a:xfrm>
          <a:prstGeom prst="rect">
            <a:avLst/>
          </a:prstGeom>
        </p:spPr>
      </p:pic>
      <p:sp>
        <p:nvSpPr>
          <p:cNvPr id="7" name="6 CuadroTexto"/>
          <p:cNvSpPr txBox="1"/>
          <p:nvPr/>
        </p:nvSpPr>
        <p:spPr>
          <a:xfrm>
            <a:off x="323528" y="4293096"/>
            <a:ext cx="1691680" cy="415498"/>
          </a:xfrm>
          <a:prstGeom prst="rect">
            <a:avLst/>
          </a:prstGeom>
          <a:solidFill>
            <a:srgbClr val="FFFF00"/>
          </a:solidFill>
        </p:spPr>
        <p:txBody>
          <a:bodyPr wrap="square" rtlCol="0">
            <a:spAutoFit/>
          </a:bodyPr>
          <a:lstStyle/>
          <a:p>
            <a:r>
              <a:rPr kumimoji="1" lang="en-AU" altLang="ja-JP" sz="1050" dirty="0" smtClean="0"/>
              <a:t>Group B Demonstration Lesson</a:t>
            </a:r>
            <a:endParaRPr kumimoji="1" lang="ja-JP" altLang="en-US" sz="1050" dirty="0"/>
          </a:p>
        </p:txBody>
      </p:sp>
      <p:sp>
        <p:nvSpPr>
          <p:cNvPr id="10" name="9 CuadroTexto"/>
          <p:cNvSpPr txBox="1"/>
          <p:nvPr/>
        </p:nvSpPr>
        <p:spPr>
          <a:xfrm>
            <a:off x="467544" y="2708920"/>
            <a:ext cx="2592288" cy="253916"/>
          </a:xfrm>
          <a:prstGeom prst="rect">
            <a:avLst/>
          </a:prstGeom>
          <a:solidFill>
            <a:srgbClr val="FFFF00"/>
          </a:solidFill>
        </p:spPr>
        <p:txBody>
          <a:bodyPr wrap="square" rtlCol="0">
            <a:spAutoFit/>
          </a:bodyPr>
          <a:lstStyle/>
          <a:p>
            <a:r>
              <a:rPr kumimoji="1" lang="en-AU" altLang="ja-JP" sz="1050" dirty="0" smtClean="0"/>
              <a:t>Group B Planning of Lesson</a:t>
            </a:r>
            <a:endParaRPr kumimoji="1" lang="ja-JP" altLang="en-US" sz="1050" dirty="0"/>
          </a:p>
        </p:txBody>
      </p:sp>
      <p:sp>
        <p:nvSpPr>
          <p:cNvPr id="11" name="10 CuadroTexto"/>
          <p:cNvSpPr txBox="1"/>
          <p:nvPr/>
        </p:nvSpPr>
        <p:spPr>
          <a:xfrm>
            <a:off x="0" y="6165503"/>
            <a:ext cx="9144000" cy="692497"/>
          </a:xfrm>
          <a:prstGeom prst="rect">
            <a:avLst/>
          </a:prstGeom>
          <a:solidFill>
            <a:srgbClr val="FFFF00"/>
          </a:solidFill>
        </p:spPr>
        <p:txBody>
          <a:bodyPr wrap="square" rtlCol="0" anchor="ctr">
            <a:spAutoFit/>
          </a:bodyPr>
          <a:lstStyle/>
          <a:p>
            <a:endParaRPr kumimoji="1" lang="en-AU" altLang="ja-JP" i="1" dirty="0" smtClean="0"/>
          </a:p>
          <a:p>
            <a:r>
              <a:rPr kumimoji="1" lang="en-AU" altLang="ja-JP" sz="1050" i="1" dirty="0" smtClean="0"/>
              <a:t>Ref: Japanese Lesson Study in </a:t>
            </a:r>
            <a:r>
              <a:rPr kumimoji="1" lang="en-AU" altLang="ja-JP" sz="1050" i="1" dirty="0" err="1" smtClean="0"/>
              <a:t>Mathematics;Its</a:t>
            </a:r>
            <a:r>
              <a:rPr kumimoji="1" lang="en-AU" altLang="ja-JP" sz="1050" i="1" dirty="0" smtClean="0"/>
              <a:t> Impact Diversity and Potential for Educational </a:t>
            </a:r>
            <a:r>
              <a:rPr kumimoji="1" lang="en-AU" altLang="ja-JP" sz="1050" i="1" dirty="0" err="1" smtClean="0"/>
              <a:t>Improvement,Isoda,M.,etal;Stephens.M</a:t>
            </a:r>
            <a:r>
              <a:rPr kumimoji="1" lang="en-AU" altLang="ja-JP" sz="1050" i="1" dirty="0" smtClean="0"/>
              <a:t>, </a:t>
            </a:r>
            <a:r>
              <a:rPr kumimoji="1" lang="en-AU" altLang="ja-JP" sz="1050" i="1" dirty="0" err="1" smtClean="0"/>
              <a:t>Ohara.Y</a:t>
            </a:r>
            <a:r>
              <a:rPr kumimoji="1" lang="en-AU" altLang="ja-JP" sz="1050" i="1" dirty="0" smtClean="0"/>
              <a:t>, </a:t>
            </a:r>
            <a:r>
              <a:rPr kumimoji="1" lang="en-AU" altLang="ja-JP" sz="1050" i="1" dirty="0" err="1" smtClean="0"/>
              <a:t>Miyakawa.T</a:t>
            </a:r>
            <a:r>
              <a:rPr kumimoji="1" lang="en-AU" altLang="ja-JP" sz="1050" i="1" dirty="0" smtClean="0"/>
              <a:t> ,Page201 (2007)</a:t>
            </a:r>
            <a:endParaRPr kumimoji="1" lang="ja-JP" altLang="en-US" sz="1050" i="1" dirty="0"/>
          </a:p>
        </p:txBody>
      </p:sp>
      <p:sp>
        <p:nvSpPr>
          <p:cNvPr id="12" name="11 CuadroTexto"/>
          <p:cNvSpPr txBox="1"/>
          <p:nvPr/>
        </p:nvSpPr>
        <p:spPr>
          <a:xfrm>
            <a:off x="6660232" y="3717032"/>
            <a:ext cx="2160240" cy="253916"/>
          </a:xfrm>
          <a:prstGeom prst="rect">
            <a:avLst/>
          </a:prstGeom>
          <a:solidFill>
            <a:srgbClr val="FFFF00"/>
          </a:solidFill>
        </p:spPr>
        <p:txBody>
          <a:bodyPr wrap="square" rtlCol="0">
            <a:spAutoFit/>
          </a:bodyPr>
          <a:lstStyle/>
          <a:p>
            <a:r>
              <a:rPr kumimoji="1" lang="en-AU" altLang="ja-JP" sz="1050" dirty="0" smtClean="0"/>
              <a:t>Lesson Discussion</a:t>
            </a:r>
            <a:endParaRPr kumimoji="1" lang="ja-JP" altLang="en-US" sz="1050" dirty="0"/>
          </a:p>
        </p:txBody>
      </p:sp>
      <p:pic>
        <p:nvPicPr>
          <p:cNvPr id="13" name="Picture 4"/>
          <p:cNvPicPr>
            <a:picLocks noChangeAspect="1" noChangeArrowheads="1"/>
          </p:cNvPicPr>
          <p:nvPr/>
        </p:nvPicPr>
        <p:blipFill>
          <a:blip r:embed="rId9" cstate="print"/>
          <a:srcRect/>
          <a:stretch>
            <a:fillRect/>
          </a:stretch>
        </p:blipFill>
        <p:spPr bwMode="auto">
          <a:xfrm>
            <a:off x="4067944" y="3068960"/>
            <a:ext cx="1352550" cy="1296144"/>
          </a:xfrm>
          <a:prstGeom prst="rect">
            <a:avLst/>
          </a:prstGeom>
          <a:noFill/>
          <a:ln w="9525">
            <a:noFill/>
            <a:miter lim="800000"/>
            <a:headEnd/>
            <a:tailEnd/>
          </a:ln>
        </p:spPr>
      </p:pic>
      <p:sp>
        <p:nvSpPr>
          <p:cNvPr id="14" name="13 CuadroTexto"/>
          <p:cNvSpPr txBox="1"/>
          <p:nvPr/>
        </p:nvSpPr>
        <p:spPr>
          <a:xfrm>
            <a:off x="4067944" y="4293096"/>
            <a:ext cx="1440160" cy="253916"/>
          </a:xfrm>
          <a:prstGeom prst="rect">
            <a:avLst/>
          </a:prstGeom>
          <a:solidFill>
            <a:srgbClr val="92D050"/>
          </a:solidFill>
        </p:spPr>
        <p:txBody>
          <a:bodyPr wrap="square" rtlCol="0">
            <a:spAutoFit/>
          </a:bodyPr>
          <a:lstStyle/>
          <a:p>
            <a:r>
              <a:rPr kumimoji="1" lang="en-AU" altLang="ja-JP" sz="1050" dirty="0" smtClean="0"/>
              <a:t>Professor </a:t>
            </a:r>
            <a:r>
              <a:rPr kumimoji="1" lang="en-AU" altLang="ja-JP" sz="1050" dirty="0" err="1" smtClean="0"/>
              <a:t>Isoda</a:t>
            </a:r>
            <a:r>
              <a:rPr kumimoji="1" lang="en-AU" altLang="ja-JP" sz="1050" dirty="0" smtClean="0"/>
              <a:t>, M</a:t>
            </a:r>
            <a:endParaRPr kumimoji="1" lang="ja-JP" altLang="en-US" sz="1050" dirty="0"/>
          </a:p>
        </p:txBody>
      </p:sp>
      <p:pic>
        <p:nvPicPr>
          <p:cNvPr id="15" name="Picture 4"/>
          <p:cNvPicPr>
            <a:picLocks noChangeAspect="1" noChangeArrowheads="1"/>
          </p:cNvPicPr>
          <p:nvPr/>
        </p:nvPicPr>
        <p:blipFill>
          <a:blip r:embed="rId9" cstate="print"/>
          <a:srcRect/>
          <a:stretch>
            <a:fillRect/>
          </a:stretch>
        </p:blipFill>
        <p:spPr bwMode="auto">
          <a:xfrm>
            <a:off x="8604448" y="6858000"/>
            <a:ext cx="1352550" cy="1296144"/>
          </a:xfrm>
          <a:prstGeom prst="rect">
            <a:avLst/>
          </a:prstGeom>
          <a:noFill/>
          <a:ln w="9525">
            <a:noFill/>
            <a:miter lim="800000"/>
            <a:headEnd/>
            <a:tailEnd/>
          </a:ln>
        </p:spPr>
      </p:pic>
      <p:sp>
        <p:nvSpPr>
          <p:cNvPr id="16" name="15 Marcador de número de diapositiva"/>
          <p:cNvSpPr>
            <a:spLocks noGrp="1"/>
          </p:cNvSpPr>
          <p:nvPr>
            <p:ph type="sldNum" sz="quarter" idx="12"/>
          </p:nvPr>
        </p:nvSpPr>
        <p:spPr/>
        <p:txBody>
          <a:bodyPr/>
          <a:lstStyle/>
          <a:p>
            <a:fld id="{C201A209-B024-41B8-B1C4-EEC059818A5D}" type="slidenum">
              <a:rPr lang="en-US" smtClean="0"/>
              <a:pPr/>
              <a:t>16</a:t>
            </a:fld>
            <a:endParaRPr lang="en-US"/>
          </a:p>
        </p:txBody>
      </p:sp>
      <p:sp>
        <p:nvSpPr>
          <p:cNvPr id="17" name="16 Marcador de fecha"/>
          <p:cNvSpPr>
            <a:spLocks noGrp="1"/>
          </p:cNvSpPr>
          <p:nvPr>
            <p:ph type="dt" sz="half" idx="10"/>
          </p:nvPr>
        </p:nvSpPr>
        <p:spPr/>
        <p:txBody>
          <a:bodyPr/>
          <a:lstStyle/>
          <a:p>
            <a:fld id="{B3C86D6F-31BA-49B8-891E-F5735EEC2FB5}" type="datetime1">
              <a:rPr kumimoji="1" lang="en-US" altLang="ja-JP" smtClean="0"/>
              <a:pPr/>
              <a:t>3/1/2012</a:t>
            </a:fld>
            <a:endParaRPr kumimoji="1" lang="ja-JP" altLang="en-US"/>
          </a:p>
        </p:txBody>
      </p:sp>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Lesson Plan Design</a:t>
            </a:r>
            <a:endParaRPr lang="en-US" dirty="0"/>
          </a:p>
        </p:txBody>
      </p:sp>
      <p:pic>
        <p:nvPicPr>
          <p:cNvPr id="4" name="Picture 3" descr="CIMG0726.JPG"/>
          <p:cNvPicPr>
            <a:picLocks noChangeAspect="1"/>
          </p:cNvPicPr>
          <p:nvPr/>
        </p:nvPicPr>
        <p:blipFill>
          <a:blip r:embed="rId3" cstate="print"/>
          <a:srcRect l="29811" t="4082"/>
          <a:stretch>
            <a:fillRect/>
          </a:stretch>
        </p:blipFill>
        <p:spPr>
          <a:xfrm rot="16200000">
            <a:off x="2430168" y="1927495"/>
            <a:ext cx="4601169" cy="4175156"/>
          </a:xfrm>
          <a:prstGeom prst="rect">
            <a:avLst/>
          </a:prstGeom>
        </p:spPr>
      </p:pic>
      <p:sp>
        <p:nvSpPr>
          <p:cNvPr id="5" name="Flowchart: Sequential Access Storage 4"/>
          <p:cNvSpPr/>
          <p:nvPr/>
        </p:nvSpPr>
        <p:spPr>
          <a:xfrm>
            <a:off x="539552" y="1268760"/>
            <a:ext cx="1857388" cy="785818"/>
          </a:xfrm>
          <a:prstGeom prst="flowChartMagneticTap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Sequential Access Storage 5"/>
          <p:cNvSpPr/>
          <p:nvPr/>
        </p:nvSpPr>
        <p:spPr>
          <a:xfrm>
            <a:off x="323528" y="2492896"/>
            <a:ext cx="2072842" cy="1368152"/>
          </a:xfrm>
          <a:prstGeom prst="flowChartMagneticTap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Sequential Access Storage 6"/>
          <p:cNvSpPr/>
          <p:nvPr/>
        </p:nvSpPr>
        <p:spPr>
          <a:xfrm>
            <a:off x="214282" y="3929066"/>
            <a:ext cx="2214578" cy="1084110"/>
          </a:xfrm>
          <a:prstGeom prst="flowChartMagneticTap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Sequential Access Storage 7"/>
          <p:cNvSpPr/>
          <p:nvPr/>
        </p:nvSpPr>
        <p:spPr>
          <a:xfrm>
            <a:off x="0" y="5072074"/>
            <a:ext cx="2500298" cy="1165238"/>
          </a:xfrm>
          <a:prstGeom prst="flowChartMagneticTap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3568" y="1412776"/>
            <a:ext cx="1785950" cy="646331"/>
          </a:xfrm>
          <a:prstGeom prst="rect">
            <a:avLst/>
          </a:prstGeom>
          <a:noFill/>
        </p:spPr>
        <p:txBody>
          <a:bodyPr wrap="square" rtlCol="0">
            <a:spAutoFit/>
          </a:bodyPr>
          <a:lstStyle/>
          <a:p>
            <a:r>
              <a:rPr lang="en-US" b="1" dirty="0" smtClean="0"/>
              <a:t>(1) Concrete examples</a:t>
            </a:r>
            <a:endParaRPr lang="en-US" b="1" dirty="0"/>
          </a:p>
        </p:txBody>
      </p:sp>
      <p:sp>
        <p:nvSpPr>
          <p:cNvPr id="10" name="TextBox 9"/>
          <p:cNvSpPr txBox="1"/>
          <p:nvPr/>
        </p:nvSpPr>
        <p:spPr>
          <a:xfrm>
            <a:off x="611560" y="2636912"/>
            <a:ext cx="1714512" cy="1200329"/>
          </a:xfrm>
          <a:prstGeom prst="rect">
            <a:avLst/>
          </a:prstGeom>
          <a:noFill/>
        </p:spPr>
        <p:txBody>
          <a:bodyPr wrap="square" rtlCol="0">
            <a:spAutoFit/>
          </a:bodyPr>
          <a:lstStyle/>
          <a:p>
            <a:r>
              <a:rPr lang="en-US" dirty="0" smtClean="0"/>
              <a:t>(2) </a:t>
            </a:r>
            <a:r>
              <a:rPr lang="en-US" b="1" dirty="0" smtClean="0"/>
              <a:t>Questions from children</a:t>
            </a:r>
            <a:endParaRPr lang="en-US" b="1" dirty="0"/>
          </a:p>
        </p:txBody>
      </p:sp>
      <p:sp>
        <p:nvSpPr>
          <p:cNvPr id="11" name="TextBox 10"/>
          <p:cNvSpPr txBox="1"/>
          <p:nvPr/>
        </p:nvSpPr>
        <p:spPr>
          <a:xfrm>
            <a:off x="214282" y="4000504"/>
            <a:ext cx="2143140" cy="923330"/>
          </a:xfrm>
          <a:prstGeom prst="rect">
            <a:avLst/>
          </a:prstGeom>
          <a:noFill/>
        </p:spPr>
        <p:txBody>
          <a:bodyPr wrap="square" rtlCol="0">
            <a:spAutoFit/>
          </a:bodyPr>
          <a:lstStyle/>
          <a:p>
            <a:pPr algn="ctr"/>
            <a:r>
              <a:rPr lang="en-US" dirty="0" smtClean="0"/>
              <a:t>(3) </a:t>
            </a:r>
            <a:r>
              <a:rPr lang="en-US" b="1" dirty="0" smtClean="0"/>
              <a:t>Solve in groups (sharing)</a:t>
            </a:r>
            <a:endParaRPr lang="en-US" b="1" dirty="0"/>
          </a:p>
        </p:txBody>
      </p:sp>
      <p:sp>
        <p:nvSpPr>
          <p:cNvPr id="12" name="TextBox 11"/>
          <p:cNvSpPr txBox="1"/>
          <p:nvPr/>
        </p:nvSpPr>
        <p:spPr>
          <a:xfrm>
            <a:off x="571472" y="5072074"/>
            <a:ext cx="1714512" cy="1169551"/>
          </a:xfrm>
          <a:prstGeom prst="rect">
            <a:avLst/>
          </a:prstGeom>
          <a:noFill/>
        </p:spPr>
        <p:txBody>
          <a:bodyPr wrap="square" rtlCol="0">
            <a:spAutoFit/>
          </a:bodyPr>
          <a:lstStyle/>
          <a:p>
            <a:pPr algn="ctr"/>
            <a:r>
              <a:rPr lang="en-US" sz="1400" dirty="0" smtClean="0"/>
              <a:t>(</a:t>
            </a:r>
            <a:r>
              <a:rPr lang="en-US" sz="1400" b="1" dirty="0" smtClean="0"/>
              <a:t>4) New problem posed built upon the previous problem</a:t>
            </a:r>
            <a:endParaRPr lang="en-US" sz="1400" b="1" dirty="0"/>
          </a:p>
        </p:txBody>
      </p:sp>
      <p:sp>
        <p:nvSpPr>
          <p:cNvPr id="13" name="Flowchart: Sequential Access Storage 12"/>
          <p:cNvSpPr/>
          <p:nvPr/>
        </p:nvSpPr>
        <p:spPr>
          <a:xfrm flipH="1">
            <a:off x="6929454" y="3143248"/>
            <a:ext cx="2071670" cy="1365872"/>
          </a:xfrm>
          <a:prstGeom prst="flowChartMagneticTap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Sequential Access Storage 13"/>
          <p:cNvSpPr/>
          <p:nvPr/>
        </p:nvSpPr>
        <p:spPr>
          <a:xfrm flipH="1">
            <a:off x="7000892" y="1785926"/>
            <a:ext cx="1928826" cy="928694"/>
          </a:xfrm>
          <a:prstGeom prst="flowChartMagneticTap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215206" y="1928802"/>
            <a:ext cx="1714512" cy="830997"/>
          </a:xfrm>
          <a:prstGeom prst="rect">
            <a:avLst/>
          </a:prstGeom>
          <a:noFill/>
        </p:spPr>
        <p:txBody>
          <a:bodyPr wrap="square" rtlCol="0">
            <a:spAutoFit/>
          </a:bodyPr>
          <a:lstStyle/>
          <a:p>
            <a:pPr algn="ctr"/>
            <a:r>
              <a:rPr lang="en-US" sz="1600" b="1" dirty="0" smtClean="0"/>
              <a:t>(5) Solve in group </a:t>
            </a:r>
            <a:r>
              <a:rPr lang="en-US" sz="1600" dirty="0" smtClean="0"/>
              <a:t>(sharing)</a:t>
            </a:r>
            <a:endParaRPr lang="en-US" sz="1600" dirty="0"/>
          </a:p>
        </p:txBody>
      </p:sp>
      <p:sp>
        <p:nvSpPr>
          <p:cNvPr id="17" name="TextBox 16"/>
          <p:cNvSpPr txBox="1"/>
          <p:nvPr/>
        </p:nvSpPr>
        <p:spPr>
          <a:xfrm>
            <a:off x="7143768" y="3286124"/>
            <a:ext cx="1714512" cy="1169551"/>
          </a:xfrm>
          <a:prstGeom prst="rect">
            <a:avLst/>
          </a:prstGeom>
          <a:noFill/>
        </p:spPr>
        <p:txBody>
          <a:bodyPr wrap="square" rtlCol="0">
            <a:spAutoFit/>
          </a:bodyPr>
          <a:lstStyle/>
          <a:p>
            <a:pPr algn="ctr"/>
            <a:r>
              <a:rPr lang="en-US" sz="1400" b="1" dirty="0" smtClean="0"/>
              <a:t>(6) New problem posed built upon the previous problem</a:t>
            </a:r>
            <a:endParaRPr lang="en-US" sz="1400" b="1" dirty="0"/>
          </a:p>
        </p:txBody>
      </p:sp>
      <p:sp>
        <p:nvSpPr>
          <p:cNvPr id="19" name="Flowchart: Sequential Access Storage 18"/>
          <p:cNvSpPr/>
          <p:nvPr/>
        </p:nvSpPr>
        <p:spPr>
          <a:xfrm flipH="1">
            <a:off x="7020272" y="5013176"/>
            <a:ext cx="1776394" cy="633418"/>
          </a:xfrm>
          <a:prstGeom prst="flowChartMagneticTap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092280" y="5229200"/>
            <a:ext cx="1714512" cy="307777"/>
          </a:xfrm>
          <a:prstGeom prst="rect">
            <a:avLst/>
          </a:prstGeom>
          <a:noFill/>
        </p:spPr>
        <p:txBody>
          <a:bodyPr wrap="square" rtlCol="0">
            <a:spAutoFit/>
          </a:bodyPr>
          <a:lstStyle/>
          <a:p>
            <a:pPr algn="ctr"/>
            <a:r>
              <a:rPr lang="en-US" sz="1400" dirty="0" smtClean="0"/>
              <a:t>(</a:t>
            </a:r>
            <a:r>
              <a:rPr lang="en-US" sz="1400" b="1" dirty="0" smtClean="0"/>
              <a:t>7) Summary </a:t>
            </a:r>
            <a:endParaRPr lang="en-US" sz="1400" b="1" dirty="0"/>
          </a:p>
        </p:txBody>
      </p:sp>
      <p:sp>
        <p:nvSpPr>
          <p:cNvPr id="20" name="19 CuadroTexto"/>
          <p:cNvSpPr txBox="1"/>
          <p:nvPr/>
        </p:nvSpPr>
        <p:spPr>
          <a:xfrm>
            <a:off x="0" y="6525344"/>
            <a:ext cx="9144000" cy="415498"/>
          </a:xfrm>
          <a:prstGeom prst="rect">
            <a:avLst/>
          </a:prstGeom>
          <a:solidFill>
            <a:srgbClr val="FFFF00"/>
          </a:solidFill>
        </p:spPr>
        <p:txBody>
          <a:bodyPr wrap="square" rtlCol="0">
            <a:spAutoFit/>
          </a:bodyPr>
          <a:lstStyle/>
          <a:p>
            <a:pPr algn="ctr"/>
            <a:r>
              <a:rPr kumimoji="1" lang="en-AU" altLang="ja-JP" sz="1050" i="1" dirty="0" smtClean="0"/>
              <a:t>Ref: Special Issue (EARCOME 5) Mathematics Education Theories for Lesson Study: Problem Solving Approach and the Curriculum through Extension and Integration, Journal of Japan Society of Mathematical Education Pag13,(10/08/2010)</a:t>
            </a:r>
            <a:endParaRPr kumimoji="1" lang="ja-JP" altLang="en-US" sz="1050" i="1" dirty="0"/>
          </a:p>
        </p:txBody>
      </p:sp>
      <p:sp>
        <p:nvSpPr>
          <p:cNvPr id="21" name="20 Marcador de número de diapositiva"/>
          <p:cNvSpPr>
            <a:spLocks noGrp="1"/>
          </p:cNvSpPr>
          <p:nvPr>
            <p:ph type="sldNum" sz="quarter" idx="12"/>
          </p:nvPr>
        </p:nvSpPr>
        <p:spPr/>
        <p:txBody>
          <a:bodyPr/>
          <a:lstStyle/>
          <a:p>
            <a:fld id="{C201A209-B024-41B8-B1C4-EEC059818A5D}" type="slidenum">
              <a:rPr lang="en-US" smtClean="0"/>
              <a:pPr/>
              <a:t>17</a:t>
            </a:fld>
            <a:endParaRPr lang="en-US"/>
          </a:p>
        </p:txBody>
      </p:sp>
      <p:sp>
        <p:nvSpPr>
          <p:cNvPr id="22" name="21 Marcador de fecha"/>
          <p:cNvSpPr>
            <a:spLocks noGrp="1"/>
          </p:cNvSpPr>
          <p:nvPr>
            <p:ph type="dt" sz="half" idx="10"/>
          </p:nvPr>
        </p:nvSpPr>
        <p:spPr/>
        <p:txBody>
          <a:bodyPr/>
          <a:lstStyle/>
          <a:p>
            <a:fld id="{D4C945AA-941C-4CDD-9DAF-787418BD83CA}" type="datetime1">
              <a:rPr kumimoji="1" lang="en-US" altLang="ja-JP" smtClean="0"/>
              <a:pPr/>
              <a:t>3/1/2012</a:t>
            </a:fld>
            <a:endParaRPr kumimoji="1" lang="ja-JP" altLang="en-US"/>
          </a:p>
        </p:txBody>
      </p:sp>
    </p:spTree>
  </p:cSld>
  <p:clrMapOvr>
    <a:masterClrMapping/>
  </p:clrMapOvr>
  <p:transition>
    <p:wheel spokes="2"/>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844824"/>
            <a:ext cx="8229600" cy="2451728"/>
          </a:xfrm>
        </p:spPr>
        <p:txBody>
          <a:bodyPr>
            <a:normAutofit/>
          </a:bodyPr>
          <a:lstStyle/>
          <a:p>
            <a:r>
              <a:rPr kumimoji="1" lang="en-AU" altLang="ja-JP" sz="2000" u="sng" dirty="0" smtClean="0">
                <a:solidFill>
                  <a:schemeClr val="accent4">
                    <a:lumMod val="75000"/>
                  </a:schemeClr>
                </a:solidFill>
                <a:hlinkClick r:id="rId2" action="ppaction://hlinkpres?slideindex=1&amp;slidetitle="/>
              </a:rPr>
              <a:t>Math-info.criced.tsukuba.ac.jp/museum/</a:t>
            </a:r>
            <a:r>
              <a:rPr kumimoji="1" lang="en-AU" altLang="ja-JP" sz="2000" u="sng" dirty="0" err="1" smtClean="0">
                <a:solidFill>
                  <a:schemeClr val="accent4">
                    <a:lumMod val="75000"/>
                  </a:schemeClr>
                </a:solidFill>
                <a:hlinkClick r:id="rId2" action="ppaction://hlinkpres?slideindex=1&amp;slidetitle="/>
              </a:rPr>
              <a:t>dbook_site</a:t>
            </a:r>
            <a:r>
              <a:rPr kumimoji="1" lang="en-AU" altLang="ja-JP" sz="2000" u="sng" dirty="0" smtClean="0">
                <a:solidFill>
                  <a:schemeClr val="accent4">
                    <a:lumMod val="75000"/>
                  </a:schemeClr>
                </a:solidFill>
                <a:hlinkClick r:id="rId2" action="ppaction://hlinkpres?slideindex=1&amp;slidetitle="/>
              </a:rPr>
              <a:t>/</a:t>
            </a:r>
            <a:endParaRPr kumimoji="1" lang="en-AU" altLang="ja-JP" sz="2000" u="sng" dirty="0" smtClean="0">
              <a:solidFill>
                <a:schemeClr val="accent4">
                  <a:lumMod val="75000"/>
                </a:schemeClr>
              </a:solidFill>
            </a:endParaRPr>
          </a:p>
          <a:p>
            <a:pPr>
              <a:buNone/>
            </a:pPr>
            <a:endParaRPr kumimoji="1" lang="en-AU" altLang="ja-JP" sz="2000" u="sng" dirty="0" smtClean="0">
              <a:solidFill>
                <a:schemeClr val="accent4">
                  <a:lumMod val="75000"/>
                </a:schemeClr>
              </a:solidFill>
            </a:endParaRPr>
          </a:p>
          <a:p>
            <a:r>
              <a:rPr kumimoji="1" lang="en-AU" altLang="ja-JP" sz="2000" u="sng" dirty="0" smtClean="0">
                <a:solidFill>
                  <a:schemeClr val="accent4">
                    <a:lumMod val="75000"/>
                  </a:schemeClr>
                </a:solidFill>
                <a:hlinkClick r:id="rId2" action="ppaction://hlinkpres?slideindex=1&amp;slidetitle="/>
              </a:rPr>
              <a:t>Math-info.criced.tsukuba.ac.jp/museum/</a:t>
            </a:r>
            <a:r>
              <a:rPr kumimoji="1" lang="en-AU" altLang="ja-JP" sz="2000" u="sng" dirty="0" err="1" smtClean="0">
                <a:solidFill>
                  <a:schemeClr val="accent4">
                    <a:lumMod val="75000"/>
                  </a:schemeClr>
                </a:solidFill>
                <a:hlinkClick r:id="rId2" action="ppaction://hlinkpres?slideindex=1&amp;slidetitle="/>
              </a:rPr>
              <a:t>dbook_site</a:t>
            </a:r>
            <a:r>
              <a:rPr kumimoji="1" lang="en-AU" altLang="ja-JP" sz="2000" u="sng" dirty="0" smtClean="0">
                <a:solidFill>
                  <a:schemeClr val="accent4">
                    <a:lumMod val="75000"/>
                  </a:schemeClr>
                </a:solidFill>
                <a:hlinkClick r:id="rId2" action="ppaction://hlinkpres?slideindex=1&amp;slidetitle="/>
              </a:rPr>
              <a:t>/APEC-sampleG5/files/Etext.html</a:t>
            </a:r>
            <a:endParaRPr kumimoji="1" lang="en-AU" altLang="ja-JP" sz="2000" u="sng" dirty="0" smtClean="0">
              <a:solidFill>
                <a:schemeClr val="accent4">
                  <a:lumMod val="75000"/>
                </a:schemeClr>
              </a:solidFill>
            </a:endParaRPr>
          </a:p>
          <a:p>
            <a:pPr>
              <a:buNone/>
            </a:pPr>
            <a:endParaRPr kumimoji="1" lang="en-AU" altLang="ja-JP" sz="2000" u="sng" dirty="0" smtClean="0">
              <a:solidFill>
                <a:schemeClr val="accent4">
                  <a:lumMod val="75000"/>
                </a:schemeClr>
              </a:solidFill>
            </a:endParaRPr>
          </a:p>
          <a:p>
            <a:r>
              <a:rPr kumimoji="1" lang="en-AU" altLang="ja-JP" sz="2000" u="sng" dirty="0" smtClean="0">
                <a:solidFill>
                  <a:schemeClr val="accent4">
                    <a:lumMod val="75000"/>
                  </a:schemeClr>
                </a:solidFill>
                <a:hlinkClick r:id="rId3"/>
              </a:rPr>
              <a:t>www.youtube.com/watch?v=GZ3yC8haws</a:t>
            </a:r>
            <a:endParaRPr kumimoji="1" lang="en-AU" altLang="ja-JP" sz="2000" u="sng" dirty="0" smtClean="0">
              <a:solidFill>
                <a:schemeClr val="accent4">
                  <a:lumMod val="75000"/>
                </a:schemeClr>
              </a:solidFill>
            </a:endParaRPr>
          </a:p>
          <a:p>
            <a:endParaRPr kumimoji="1" lang="ja-JP" altLang="en-US" sz="2000" dirty="0"/>
          </a:p>
        </p:txBody>
      </p:sp>
      <p:sp>
        <p:nvSpPr>
          <p:cNvPr id="3" name="2 Marcador de número de diapositiva"/>
          <p:cNvSpPr>
            <a:spLocks noGrp="1"/>
          </p:cNvSpPr>
          <p:nvPr>
            <p:ph type="sldNum" sz="quarter" idx="12"/>
          </p:nvPr>
        </p:nvSpPr>
        <p:spPr/>
        <p:txBody>
          <a:bodyPr/>
          <a:lstStyle/>
          <a:p>
            <a:fld id="{C201A209-B024-41B8-B1C4-EEC059818A5D}" type="slidenum">
              <a:rPr lang="en-US" smtClean="0"/>
              <a:pPr/>
              <a:t>18</a:t>
            </a:fld>
            <a:endParaRPr lang="en-US"/>
          </a:p>
        </p:txBody>
      </p:sp>
      <p:sp>
        <p:nvSpPr>
          <p:cNvPr id="4" name="3 Título"/>
          <p:cNvSpPr>
            <a:spLocks noGrp="1"/>
          </p:cNvSpPr>
          <p:nvPr>
            <p:ph type="title"/>
          </p:nvPr>
        </p:nvSpPr>
        <p:spPr/>
        <p:txBody>
          <a:bodyPr/>
          <a:lstStyle/>
          <a:p>
            <a:pPr algn="ctr"/>
            <a:r>
              <a:rPr kumimoji="1" lang="en-AU" altLang="ja-JP" dirty="0" smtClean="0"/>
              <a:t>D-book Resources on-line</a:t>
            </a:r>
            <a:endParaRPr kumimoji="1" lang="ja-JP" altLang="en-US" dirty="0"/>
          </a:p>
        </p:txBody>
      </p:sp>
      <p:pic>
        <p:nvPicPr>
          <p:cNvPr id="7" name="6 Imagen" descr="folder.jpg"/>
          <p:cNvPicPr>
            <a:picLocks noChangeAspect="1"/>
          </p:cNvPicPr>
          <p:nvPr/>
        </p:nvPicPr>
        <p:blipFill>
          <a:blip r:embed="rId4" cstate="print"/>
          <a:stretch>
            <a:fillRect/>
          </a:stretch>
        </p:blipFill>
        <p:spPr>
          <a:xfrm>
            <a:off x="6372200" y="4149080"/>
            <a:ext cx="2352675" cy="2190750"/>
          </a:xfrm>
          <a:prstGeom prst="rect">
            <a:avLst/>
          </a:prstGeom>
        </p:spPr>
      </p:pic>
      <p:sp>
        <p:nvSpPr>
          <p:cNvPr id="6" name="5 Marcador de fecha"/>
          <p:cNvSpPr>
            <a:spLocks noGrp="1"/>
          </p:cNvSpPr>
          <p:nvPr>
            <p:ph type="dt" sz="half" idx="10"/>
          </p:nvPr>
        </p:nvSpPr>
        <p:spPr/>
        <p:txBody>
          <a:bodyPr/>
          <a:lstStyle/>
          <a:p>
            <a:fld id="{F5EC1965-3EB1-48AF-AAF4-AF6F6A81AA56}" type="datetime1">
              <a:rPr kumimoji="1" lang="en-US" altLang="ja-JP" smtClean="0"/>
              <a:pPr/>
              <a:t>3/1/2012</a:t>
            </a:fld>
            <a:endParaRPr kumimoji="1"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Owner\Desktop\lesson observation photos\P1020835.JPG"/>
          <p:cNvPicPr>
            <a:picLocks noGrp="1" noChangeAspect="1" noChangeArrowheads="1"/>
          </p:cNvPicPr>
          <p:nvPr>
            <p:ph sz="quarter" idx="1"/>
          </p:nvPr>
        </p:nvPicPr>
        <p:blipFill>
          <a:blip r:embed="rId2" cstate="print"/>
          <a:srcRect/>
          <a:stretch>
            <a:fillRect/>
          </a:stretch>
        </p:blipFill>
        <p:spPr>
          <a:xfrm>
            <a:off x="2835275" y="1196975"/>
            <a:ext cx="5984875" cy="4525963"/>
          </a:xfrm>
          <a:noFill/>
        </p:spPr>
      </p:pic>
      <p:sp>
        <p:nvSpPr>
          <p:cNvPr id="32771" name="7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6453102B-A3E3-442B-8D16-743D95801D3C}" type="slidenum">
              <a:rPr lang="ja-JP" altLang="en-US" smtClean="0">
                <a:ea typeface="ＭＳ Ｐゴシック" charset="-128"/>
              </a:rPr>
              <a:pPr/>
              <a:t>19</a:t>
            </a:fld>
            <a:endParaRPr lang="ja-JP" altLang="en-US" smtClean="0">
              <a:ea typeface="ＭＳ Ｐゴシック" charset="-128"/>
            </a:endParaRPr>
          </a:p>
        </p:txBody>
      </p:sp>
      <p:sp>
        <p:nvSpPr>
          <p:cNvPr id="5" name="4 CuadroTexto"/>
          <p:cNvSpPr txBox="1"/>
          <p:nvPr/>
        </p:nvSpPr>
        <p:spPr>
          <a:xfrm>
            <a:off x="0" y="1628775"/>
            <a:ext cx="2843213" cy="1800225"/>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just">
              <a:defRPr/>
            </a:pPr>
            <a:r>
              <a:rPr lang="en-US" altLang="ja-JP" sz="2200" dirty="0"/>
              <a:t>JICA’s Participants attend a session on Blackboard Writing for Mathematics Lessons</a:t>
            </a:r>
            <a:endParaRPr lang="ja-JP" altLang="en-US" sz="2200" dirty="0"/>
          </a:p>
        </p:txBody>
      </p:sp>
      <p:sp>
        <p:nvSpPr>
          <p:cNvPr id="6" name="5 CuadroTexto"/>
          <p:cNvSpPr txBox="1"/>
          <p:nvPr/>
        </p:nvSpPr>
        <p:spPr>
          <a:xfrm>
            <a:off x="251520" y="548680"/>
            <a:ext cx="8568952" cy="58477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altLang="ja-JP" sz="3200" dirty="0"/>
              <a:t>Blackboard Writing in Math Lessons</a:t>
            </a:r>
            <a:endParaRPr lang="ja-JP" altLang="en-US" sz="3200" dirty="0"/>
          </a:p>
        </p:txBody>
      </p:sp>
      <p:sp>
        <p:nvSpPr>
          <p:cNvPr id="7" name="6 CuadroTexto"/>
          <p:cNvSpPr txBox="1"/>
          <p:nvPr/>
        </p:nvSpPr>
        <p:spPr>
          <a:xfrm>
            <a:off x="2771775" y="5732463"/>
            <a:ext cx="5256213" cy="369887"/>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altLang="ja-JP" sz="1400" dirty="0"/>
              <a:t>Nakata Sensei giving a lecture on blackboard writing</a:t>
            </a:r>
            <a:r>
              <a:rPr lang="en-US" altLang="ja-JP" dirty="0"/>
              <a:t> </a:t>
            </a:r>
            <a:endParaRPr lang="ja-JP" altLang="en-US" dirty="0"/>
          </a:p>
        </p:txBody>
      </p:sp>
      <p:sp>
        <p:nvSpPr>
          <p:cNvPr id="8" name="7 Marcador de fecha"/>
          <p:cNvSpPr>
            <a:spLocks noGrp="1"/>
          </p:cNvSpPr>
          <p:nvPr>
            <p:ph type="dt" sz="half" idx="10"/>
          </p:nvPr>
        </p:nvSpPr>
        <p:spPr/>
        <p:txBody>
          <a:bodyPr/>
          <a:lstStyle/>
          <a:p>
            <a:fld id="{BA62ABD0-FD95-4D2F-9E1C-EF4CE87C09E7}" type="datetime1">
              <a:rPr kumimoji="1" lang="en-US" altLang="ja-JP" smtClean="0"/>
              <a:pPr/>
              <a:t>3/1/2012</a:t>
            </a:fld>
            <a:endParaRPr kumimoji="1" lang="ja-JP" altLang="en-US"/>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6 CuadroTexto"/>
          <p:cNvSpPr txBox="1"/>
          <p:nvPr/>
        </p:nvSpPr>
        <p:spPr>
          <a:xfrm>
            <a:off x="179512" y="332656"/>
            <a:ext cx="8964488" cy="769441"/>
          </a:xfrm>
          <a:prstGeom prst="rect">
            <a:avLst/>
          </a:prstGeom>
          <a:noFill/>
        </p:spPr>
        <p:txBody>
          <a:bodyPr wrap="square" rtlCol="0">
            <a:spAutoFit/>
          </a:bodyPr>
          <a:lstStyle/>
          <a:p>
            <a:r>
              <a:rPr lang="en-US" altLang="ja-JP" sz="4400" b="1" dirty="0">
                <a:solidFill>
                  <a:srgbClr val="FFFF00"/>
                </a:solidFill>
                <a:latin typeface="Comic Sans MS" pitchFamily="66" charset="0"/>
                <a:ea typeface="ＭＳ Ｐゴシック" charset="-128"/>
              </a:rPr>
              <a:t>Narrative Summary</a:t>
            </a:r>
            <a:endParaRPr kumimoji="1" lang="ja-JP" altLang="en-US" sz="4400" dirty="0">
              <a:solidFill>
                <a:srgbClr val="FFFF00"/>
              </a:solidFill>
            </a:endParaRPr>
          </a:p>
        </p:txBody>
      </p:sp>
      <p:graphicFrame>
        <p:nvGraphicFramePr>
          <p:cNvPr id="10" name="9 Tabla"/>
          <p:cNvGraphicFramePr>
            <a:graphicFrameLocks noGrp="1"/>
          </p:cNvGraphicFramePr>
          <p:nvPr/>
        </p:nvGraphicFramePr>
        <p:xfrm>
          <a:off x="179512" y="1397000"/>
          <a:ext cx="8964488" cy="5217858"/>
        </p:xfrm>
        <a:graphic>
          <a:graphicData uri="http://schemas.openxmlformats.org/drawingml/2006/table">
            <a:tbl>
              <a:tblPr firstRow="1" bandRow="1">
                <a:tableStyleId>{775DCB02-9BB8-47FD-8907-85C794F793BA}</a:tableStyleId>
              </a:tblPr>
              <a:tblGrid>
                <a:gridCol w="1872208"/>
                <a:gridCol w="7092280"/>
              </a:tblGrid>
              <a:tr h="1282086">
                <a:tc gridSpan="2">
                  <a:txBody>
                    <a:bodyPr/>
                    <a:lstStyle/>
                    <a:p>
                      <a:r>
                        <a:rPr kumimoji="1" lang="en-AU" altLang="ja-JP" sz="2800" dirty="0" smtClean="0">
                          <a:latin typeface="Malgun Gothic" pitchFamily="34" charset="-127"/>
                          <a:ea typeface="Malgun Gothic" pitchFamily="34" charset="-127"/>
                        </a:rPr>
                        <a:t>TITLE: </a:t>
                      </a:r>
                      <a:r>
                        <a:rPr kumimoji="1" lang="en-US" altLang="ja-JP" sz="2800" b="1" dirty="0" smtClean="0">
                          <a:solidFill>
                            <a:schemeClr val="lt1"/>
                          </a:solidFill>
                          <a:latin typeface="Malgun Gothic" pitchFamily="34" charset="-127"/>
                          <a:ea typeface="Malgun Gothic" pitchFamily="34" charset="-127"/>
                          <a:cs typeface="+mn-cs"/>
                        </a:rPr>
                        <a:t>Using of Problem Solving Approach in Teaching and learning of Mathematics in Primary School.</a:t>
                      </a:r>
                      <a:endParaRPr kumimoji="1" lang="ja-JP" altLang="en-US" sz="2800" dirty="0">
                        <a:latin typeface="Malgun Gothic" pitchFamily="34" charset="-127"/>
                      </a:endParaRPr>
                    </a:p>
                  </a:txBody>
                  <a:tcPr/>
                </a:tc>
                <a:tc hMerge="1">
                  <a:txBody>
                    <a:bodyPr/>
                    <a:lstStyle/>
                    <a:p>
                      <a:endParaRPr kumimoji="1" lang="ja-JP" altLang="en-US" dirty="0"/>
                    </a:p>
                  </a:txBody>
                  <a:tcPr/>
                </a:tc>
              </a:tr>
              <a:tr h="1282086">
                <a:tc>
                  <a:txBody>
                    <a:bodyPr/>
                    <a:lstStyle/>
                    <a:p>
                      <a:r>
                        <a:rPr kumimoji="1" lang="en-AU" altLang="ja-JP" b="1" dirty="0" smtClean="0">
                          <a:latin typeface="Malgun Gothic" pitchFamily="34" charset="-127"/>
                          <a:ea typeface="Malgun Gothic" pitchFamily="34" charset="-127"/>
                        </a:rPr>
                        <a:t>Period</a:t>
                      </a:r>
                      <a:endParaRPr kumimoji="1" lang="ja-JP" altLang="en-US" b="1" dirty="0">
                        <a:latin typeface="Malgun Gothic" pitchFamily="34" charset="-127"/>
                      </a:endParaRPr>
                    </a:p>
                  </a:txBody>
                  <a:tcPr/>
                </a:tc>
                <a:tc>
                  <a:txBody>
                    <a:bodyPr/>
                    <a:lstStyle/>
                    <a:p>
                      <a:r>
                        <a:rPr kumimoji="1" lang="en-US" altLang="ja-JP" sz="1800" b="1" dirty="0" smtClean="0">
                          <a:latin typeface="Malgun Gothic" pitchFamily="34" charset="-127"/>
                          <a:ea typeface="Malgun Gothic" pitchFamily="34" charset="-127"/>
                        </a:rPr>
                        <a:t>April 2012 to</a:t>
                      </a:r>
                      <a:r>
                        <a:rPr kumimoji="1" lang="en-US" altLang="ja-JP" sz="1800" b="1" baseline="0" dirty="0" smtClean="0">
                          <a:latin typeface="Malgun Gothic" pitchFamily="34" charset="-127"/>
                          <a:ea typeface="Malgun Gothic" pitchFamily="34" charset="-127"/>
                        </a:rPr>
                        <a:t> September</a:t>
                      </a:r>
                      <a:r>
                        <a:rPr kumimoji="1" lang="en-US" altLang="ja-JP" sz="1800" b="1" dirty="0" smtClean="0">
                          <a:latin typeface="Malgun Gothic" pitchFamily="34" charset="-127"/>
                          <a:ea typeface="Malgun Gothic" pitchFamily="34" charset="-127"/>
                        </a:rPr>
                        <a:t> 2012</a:t>
                      </a:r>
                      <a:endParaRPr kumimoji="1" lang="ja-JP" altLang="en-US" b="1" dirty="0">
                        <a:latin typeface="Malgun Gothic" pitchFamily="34" charset="-127"/>
                      </a:endParaRPr>
                    </a:p>
                  </a:txBody>
                  <a:tcPr/>
                </a:tc>
              </a:tr>
              <a:tr h="1282086">
                <a:tc>
                  <a:txBody>
                    <a:bodyPr/>
                    <a:lstStyle/>
                    <a:p>
                      <a:r>
                        <a:rPr kumimoji="1" lang="en-AU" altLang="ja-JP" b="1" dirty="0" smtClean="0">
                          <a:latin typeface="Malgun Gothic" pitchFamily="34" charset="-127"/>
                          <a:ea typeface="Malgun Gothic" pitchFamily="34" charset="-127"/>
                        </a:rPr>
                        <a:t>Target Location</a:t>
                      </a:r>
                      <a:endParaRPr kumimoji="1" lang="ja-JP" altLang="en-US" b="1" dirty="0">
                        <a:latin typeface="Malgun Gothic" pitchFamily="34" charset="-127"/>
                      </a:endParaRPr>
                    </a:p>
                  </a:txBody>
                  <a:tcPr/>
                </a:tc>
                <a:tc>
                  <a:txBody>
                    <a:bodyPr/>
                    <a:lstStyle/>
                    <a:p>
                      <a:r>
                        <a:rPr kumimoji="1" lang="en-US" altLang="ja-JP" sz="1800" b="1" dirty="0" smtClean="0">
                          <a:latin typeface="Malgun Gothic" pitchFamily="34" charset="-127"/>
                          <a:ea typeface="Malgun Gothic" pitchFamily="34" charset="-127"/>
                        </a:rPr>
                        <a:t>Fiji National University, Lautoka 	Campus </a:t>
                      </a:r>
                      <a:endParaRPr kumimoji="1" lang="ja-JP" altLang="en-US" b="1" dirty="0">
                        <a:latin typeface="Malgun Gothic" pitchFamily="34" charset="-127"/>
                      </a:endParaRPr>
                    </a:p>
                  </a:txBody>
                  <a:tcPr/>
                </a:tc>
              </a:tr>
              <a:tr h="1282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latin typeface="Malgun Gothic" pitchFamily="34" charset="-127"/>
                          <a:ea typeface="Malgun Gothic" pitchFamily="34" charset="-127"/>
                        </a:rPr>
                        <a:t>Target Group:</a:t>
                      </a:r>
                      <a:r>
                        <a:rPr kumimoji="1" lang="en-US" altLang="ja-JP" sz="1800" dirty="0" smtClean="0">
                          <a:latin typeface="Malgun Gothic" pitchFamily="34" charset="-127"/>
                          <a:ea typeface="Malgun Gothic" pitchFamily="34" charset="-127"/>
                        </a:rPr>
                        <a:t> 	</a:t>
                      </a:r>
                      <a:endParaRPr kumimoji="1" lang="en-US" altLang="ja-JP" sz="2000" dirty="0" smtClean="0">
                        <a:latin typeface="Malgun Gothic" pitchFamily="34" charset="-127"/>
                        <a:ea typeface="Malgun Gothic" pitchFamily="34" charset="-127"/>
                      </a:endParaRPr>
                    </a:p>
                    <a:p>
                      <a:endParaRPr kumimoji="1" lang="ja-JP" altLang="en-US" dirty="0">
                        <a:latin typeface="Malgun Gothic" pitchFamily="34" charset="-127"/>
                      </a:endParaRPr>
                    </a:p>
                  </a:txBody>
                  <a:tcPr/>
                </a:tc>
                <a:tc>
                  <a:txBody>
                    <a:bodyPr/>
                    <a:lstStyle/>
                    <a:p>
                      <a:r>
                        <a:rPr kumimoji="1" lang="en-US" altLang="ja-JP" sz="1800" dirty="0" smtClean="0">
                          <a:latin typeface="Malgun Gothic" pitchFamily="34" charset="-127"/>
                          <a:ea typeface="Malgun Gothic" pitchFamily="34" charset="-127"/>
                        </a:rPr>
                        <a:t>Primary Mathematics Education Lecturers</a:t>
                      </a:r>
                      <a:r>
                        <a:rPr kumimoji="1" lang="en-US" altLang="ja-JP" sz="2000" dirty="0" smtClean="0">
                          <a:latin typeface="Malgun Gothic" pitchFamily="34" charset="-127"/>
                          <a:ea typeface="Malgun Gothic" pitchFamily="34" charset="-127"/>
                        </a:rPr>
                        <a:t> (PML</a:t>
                      </a:r>
                      <a:r>
                        <a:rPr kumimoji="1" lang="en-AU" altLang="ja-JP" sz="1800" dirty="0" smtClean="0">
                          <a:latin typeface="Malgun Gothic" pitchFamily="34" charset="-127"/>
                          <a:ea typeface="Malgun Gothic" pitchFamily="34" charset="-127"/>
                        </a:rPr>
                        <a:t>)</a:t>
                      </a:r>
                    </a:p>
                    <a:p>
                      <a:r>
                        <a:rPr kumimoji="1" lang="en-AU" altLang="ja-JP" sz="1800" b="1" dirty="0" smtClean="0">
                          <a:latin typeface="Malgun Gothic" pitchFamily="34" charset="-127"/>
                          <a:ea typeface="Malgun Gothic" pitchFamily="34" charset="-127"/>
                        </a:rPr>
                        <a:t>Primary</a:t>
                      </a:r>
                      <a:r>
                        <a:rPr kumimoji="1" lang="en-AU" altLang="ja-JP" sz="1800" b="1" baseline="0" dirty="0" smtClean="0">
                          <a:latin typeface="Malgun Gothic" pitchFamily="34" charset="-127"/>
                          <a:ea typeface="Malgun Gothic" pitchFamily="34" charset="-127"/>
                        </a:rPr>
                        <a:t> school Teachers(PST)</a:t>
                      </a:r>
                      <a:endParaRPr kumimoji="1" lang="en-US" altLang="ja-JP" sz="2000" b="1" dirty="0" smtClean="0">
                        <a:latin typeface="Malgun Gothic" pitchFamily="34" charset="-127"/>
                        <a:ea typeface="Malgun Gothic" pitchFamily="34" charset="-127"/>
                      </a:endParaRPr>
                    </a:p>
                  </a:txBody>
                  <a:tcPr/>
                </a:tc>
              </a:tr>
            </a:tbl>
          </a:graphicData>
        </a:graphic>
      </p:graphicFrame>
      <p:sp>
        <p:nvSpPr>
          <p:cNvPr id="4" name="3 Marcador de fecha"/>
          <p:cNvSpPr>
            <a:spLocks noGrp="1"/>
          </p:cNvSpPr>
          <p:nvPr>
            <p:ph type="dt" sz="half" idx="10"/>
          </p:nvPr>
        </p:nvSpPr>
        <p:spPr/>
        <p:txBody>
          <a:bodyPr/>
          <a:lstStyle/>
          <a:p>
            <a:fld id="{93889BA7-4510-4BE3-BE24-2DDD424D9C58}" type="datetime1">
              <a:rPr kumimoji="1" lang="en-US" altLang="ja-JP" smtClean="0"/>
              <a:pPr/>
              <a:t>3/1/2012</a:t>
            </a:fld>
            <a:endParaRPr kumimoji="1" lang="ja-JP" altLang="en-US"/>
          </a:p>
        </p:txBody>
      </p:sp>
      <p:sp>
        <p:nvSpPr>
          <p:cNvPr id="5" name="4 Marcador de número de diapositiva"/>
          <p:cNvSpPr>
            <a:spLocks noGrp="1"/>
          </p:cNvSpPr>
          <p:nvPr>
            <p:ph type="sldNum" sz="quarter" idx="12"/>
          </p:nvPr>
        </p:nvSpPr>
        <p:spPr/>
        <p:txBody>
          <a:bodyPr/>
          <a:lstStyle/>
          <a:p>
            <a:fld id="{DD9A5C2B-72A0-48EB-88F9-8E8E0042C836}" type="slidenum">
              <a:rPr kumimoji="1" lang="ja-JP" altLang="en-US" smtClean="0"/>
              <a:pPr/>
              <a:t>2</a:t>
            </a:fld>
            <a:endParaRPr kumimoji="1" lang="ja-JP" altLang="en-US"/>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83880" cy="676656"/>
          </a:xfrm>
        </p:spPr>
        <p:txBody>
          <a:bodyPr>
            <a:normAutofit fontScale="90000"/>
          </a:bodyPr>
          <a:lstStyle/>
          <a:p>
            <a:pPr algn="ctr"/>
            <a:r>
              <a:rPr lang="en-US" dirty="0" smtClean="0">
                <a:solidFill>
                  <a:srgbClr val="FF0000"/>
                </a:solidFill>
              </a:rPr>
              <a:t>Japanese Blackboard Writing</a:t>
            </a:r>
            <a:endParaRPr lang="en-US" dirty="0">
              <a:solidFill>
                <a:srgbClr val="FF0000"/>
              </a:solidFill>
            </a:endParaRPr>
          </a:p>
        </p:txBody>
      </p:sp>
      <p:sp>
        <p:nvSpPr>
          <p:cNvPr id="3" name="Text Placeholder 2"/>
          <p:cNvSpPr>
            <a:spLocks noGrp="1"/>
          </p:cNvSpPr>
          <p:nvPr>
            <p:ph type="body" idx="1"/>
          </p:nvPr>
        </p:nvSpPr>
        <p:spPr>
          <a:xfrm>
            <a:off x="468344" y="1447800"/>
            <a:ext cx="8183880" cy="4597308"/>
          </a:xfrm>
          <a:solidFill>
            <a:schemeClr val="accent3">
              <a:lumMod val="40000"/>
              <a:lumOff val="60000"/>
            </a:schemeClr>
          </a:solidFill>
          <a:ln w="57150">
            <a:solidFill>
              <a:schemeClr val="tx1"/>
            </a:solidFill>
          </a:ln>
        </p:spPr>
        <p:txBody>
          <a:bodyPr/>
          <a:lstStyle/>
          <a:p>
            <a:r>
              <a:rPr lang="en-US" dirty="0" smtClean="0"/>
              <a:t>By Professor Yamamoto</a:t>
            </a:r>
            <a:endParaRPr lang="en-US" dirty="0"/>
          </a:p>
        </p:txBody>
      </p:sp>
      <p:sp>
        <p:nvSpPr>
          <p:cNvPr id="4" name="Rectangle 3"/>
          <p:cNvSpPr/>
          <p:nvPr/>
        </p:nvSpPr>
        <p:spPr>
          <a:xfrm>
            <a:off x="685800" y="1828800"/>
            <a:ext cx="2209800" cy="990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Problem</a:t>
            </a:r>
            <a:endParaRPr lang="en-US" dirty="0">
              <a:solidFill>
                <a:schemeClr val="tx1"/>
              </a:solidFill>
            </a:endParaRPr>
          </a:p>
        </p:txBody>
      </p:sp>
      <p:sp>
        <p:nvSpPr>
          <p:cNvPr id="5" name="Oval 4"/>
          <p:cNvSpPr/>
          <p:nvPr/>
        </p:nvSpPr>
        <p:spPr>
          <a:xfrm>
            <a:off x="533400" y="3200400"/>
            <a:ext cx="2590800" cy="2514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Things related to perspective.  Students Expressions</a:t>
            </a:r>
            <a:endParaRPr lang="en-US" dirty="0">
              <a:solidFill>
                <a:schemeClr val="tx1"/>
              </a:solidFill>
            </a:endParaRPr>
          </a:p>
        </p:txBody>
      </p:sp>
      <p:sp>
        <p:nvSpPr>
          <p:cNvPr id="8" name="Oval 7"/>
          <p:cNvSpPr/>
          <p:nvPr/>
        </p:nvSpPr>
        <p:spPr>
          <a:xfrm>
            <a:off x="6858000" y="1676400"/>
            <a:ext cx="1828800" cy="17526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Wrap Up</a:t>
            </a:r>
            <a:endParaRPr lang="en-US" dirty="0">
              <a:solidFill>
                <a:schemeClr val="tx1"/>
              </a:solidFill>
            </a:endParaRPr>
          </a:p>
        </p:txBody>
      </p:sp>
      <p:sp>
        <p:nvSpPr>
          <p:cNvPr id="9" name="Rectangle 8"/>
          <p:cNvSpPr/>
          <p:nvPr/>
        </p:nvSpPr>
        <p:spPr>
          <a:xfrm>
            <a:off x="6553200" y="3733800"/>
            <a:ext cx="1981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Use for Drills</a:t>
            </a:r>
            <a:endParaRPr lang="en-US" dirty="0">
              <a:solidFill>
                <a:schemeClr val="tx1"/>
              </a:solidFill>
            </a:endParaRPr>
          </a:p>
        </p:txBody>
      </p:sp>
      <p:sp>
        <p:nvSpPr>
          <p:cNvPr id="10" name="Rounded Rectangle 9"/>
          <p:cNvSpPr/>
          <p:nvPr/>
        </p:nvSpPr>
        <p:spPr>
          <a:xfrm>
            <a:off x="3200400" y="1905000"/>
            <a:ext cx="3276600" cy="35052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Children’s presentations.  Use for  students activities</a:t>
            </a:r>
            <a:endParaRPr lang="en-US" dirty="0">
              <a:solidFill>
                <a:schemeClr val="tx1"/>
              </a:solidFill>
            </a:endParaRPr>
          </a:p>
        </p:txBody>
      </p:sp>
      <p:sp>
        <p:nvSpPr>
          <p:cNvPr id="11" name="TextBox 10"/>
          <p:cNvSpPr txBox="1"/>
          <p:nvPr/>
        </p:nvSpPr>
        <p:spPr>
          <a:xfrm>
            <a:off x="762000" y="5638800"/>
            <a:ext cx="7696200" cy="400110"/>
          </a:xfrm>
          <a:prstGeom prst="rect">
            <a:avLst/>
          </a:prstGeom>
          <a:solidFill>
            <a:srgbClr val="92D050"/>
          </a:solidFill>
          <a:ln>
            <a:solidFill>
              <a:schemeClr val="tx1"/>
            </a:solidFill>
          </a:ln>
        </p:spPr>
        <p:txBody>
          <a:bodyPr wrap="square" rtlCol="0">
            <a:spAutoFit/>
          </a:bodyPr>
          <a:lstStyle/>
          <a:p>
            <a:r>
              <a:rPr lang="en-US" sz="2000" b="1" dirty="0" smtClean="0">
                <a:latin typeface="Times New Roman" pitchFamily="18" charset="0"/>
                <a:cs typeface="Times New Roman" pitchFamily="18" charset="0"/>
              </a:rPr>
              <a:t>Do not erase anything from the blackboard until end of lesson</a:t>
            </a:r>
            <a:endParaRPr lang="en-US" sz="2000" b="1" dirty="0">
              <a:latin typeface="Times New Roman" pitchFamily="18" charset="0"/>
              <a:cs typeface="Times New Roman" pitchFamily="18" charset="0"/>
            </a:endParaRPr>
          </a:p>
        </p:txBody>
      </p:sp>
      <p:sp>
        <p:nvSpPr>
          <p:cNvPr id="12" name="11 CuadroTexto"/>
          <p:cNvSpPr txBox="1"/>
          <p:nvPr/>
        </p:nvSpPr>
        <p:spPr>
          <a:xfrm>
            <a:off x="539552" y="1484784"/>
            <a:ext cx="3240360" cy="369332"/>
          </a:xfrm>
          <a:prstGeom prst="rect">
            <a:avLst/>
          </a:prstGeom>
          <a:noFill/>
        </p:spPr>
        <p:txBody>
          <a:bodyPr wrap="square" rtlCol="0">
            <a:spAutoFit/>
          </a:bodyPr>
          <a:lstStyle/>
          <a:p>
            <a:r>
              <a:rPr kumimoji="1" lang="en-AU" altLang="ja-JP" dirty="0" smtClean="0">
                <a:solidFill>
                  <a:schemeClr val="tx2">
                    <a:lumMod val="90000"/>
                    <a:lumOff val="10000"/>
                  </a:schemeClr>
                </a:solidFill>
              </a:rPr>
              <a:t>Professor Yamamoto</a:t>
            </a:r>
            <a:endParaRPr kumimoji="1" lang="ja-JP" altLang="en-US" dirty="0">
              <a:solidFill>
                <a:schemeClr val="tx2">
                  <a:lumMod val="90000"/>
                  <a:lumOff val="10000"/>
                </a:schemeClr>
              </a:solidFill>
            </a:endParaRPr>
          </a:p>
        </p:txBody>
      </p:sp>
      <p:sp>
        <p:nvSpPr>
          <p:cNvPr id="13" name="12 Marcador de fecha"/>
          <p:cNvSpPr>
            <a:spLocks noGrp="1"/>
          </p:cNvSpPr>
          <p:nvPr>
            <p:ph type="dt" sz="half" idx="10"/>
          </p:nvPr>
        </p:nvSpPr>
        <p:spPr/>
        <p:txBody>
          <a:bodyPr/>
          <a:lstStyle/>
          <a:p>
            <a:fld id="{59E469BB-543A-4D42-8FF5-78BD378B5770}" type="datetime1">
              <a:rPr kumimoji="1" lang="en-US" altLang="ja-JP" smtClean="0"/>
              <a:pPr/>
              <a:t>3/1/2012</a:t>
            </a:fld>
            <a:endParaRPr kumimoji="1" lang="ja-JP" altLang="en-US"/>
          </a:p>
        </p:txBody>
      </p:sp>
      <p:sp>
        <p:nvSpPr>
          <p:cNvPr id="14" name="13 Marcador de número de diapositiva"/>
          <p:cNvSpPr>
            <a:spLocks noGrp="1"/>
          </p:cNvSpPr>
          <p:nvPr>
            <p:ph type="sldNum" sz="quarter" idx="12"/>
          </p:nvPr>
        </p:nvSpPr>
        <p:spPr/>
        <p:txBody>
          <a:bodyPr/>
          <a:lstStyle/>
          <a:p>
            <a:fld id="{DD9A5C2B-72A0-48EB-88F9-8E8E0042C836}" type="slidenum">
              <a:rPr kumimoji="1" lang="ja-JP" altLang="en-US" smtClean="0"/>
              <a:pPr/>
              <a:t>20</a:t>
            </a:fld>
            <a:endParaRPr kumimoji="1" lang="ja-JP" altLang="en-US"/>
          </a:p>
        </p:txBody>
      </p:sp>
    </p:spTree>
  </p:cSld>
  <p:clrMapOvr>
    <a:masterClrMapping/>
  </p:clrMapOvr>
  <p:transition>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Owner\Desktop\lesson observation photos\P1020835.JPG"/>
          <p:cNvPicPr>
            <a:picLocks noGrp="1" noChangeAspect="1" noChangeArrowheads="1"/>
          </p:cNvPicPr>
          <p:nvPr>
            <p:ph sz="quarter" idx="1"/>
          </p:nvPr>
        </p:nvPicPr>
        <p:blipFill>
          <a:blip r:embed="rId2" cstate="print"/>
          <a:srcRect/>
          <a:stretch>
            <a:fillRect/>
          </a:stretch>
        </p:blipFill>
        <p:spPr>
          <a:xfrm>
            <a:off x="2835275" y="1196975"/>
            <a:ext cx="5984875" cy="4525963"/>
          </a:xfrm>
          <a:noFill/>
        </p:spPr>
      </p:pic>
      <p:sp>
        <p:nvSpPr>
          <p:cNvPr id="32771" name="7 Marcador de número de diapositiva"/>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6453102B-A3E3-442B-8D16-743D95801D3C}" type="slidenum">
              <a:rPr lang="ja-JP" altLang="en-US" smtClean="0">
                <a:ea typeface="ＭＳ Ｐゴシック" charset="-128"/>
              </a:rPr>
              <a:pPr/>
              <a:t>21</a:t>
            </a:fld>
            <a:endParaRPr lang="ja-JP" altLang="en-US" smtClean="0">
              <a:ea typeface="ＭＳ Ｐゴシック" charset="-128"/>
            </a:endParaRPr>
          </a:p>
        </p:txBody>
      </p:sp>
      <p:sp>
        <p:nvSpPr>
          <p:cNvPr id="5" name="4 CuadroTexto"/>
          <p:cNvSpPr txBox="1"/>
          <p:nvPr/>
        </p:nvSpPr>
        <p:spPr>
          <a:xfrm>
            <a:off x="0" y="1628775"/>
            <a:ext cx="2843213" cy="1800225"/>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just">
              <a:defRPr/>
            </a:pPr>
            <a:r>
              <a:rPr lang="en-US" altLang="ja-JP" sz="2200" dirty="0"/>
              <a:t>JICA’s Participants attend a session on Blackboard Writing for Mathematics Lessons</a:t>
            </a:r>
            <a:endParaRPr lang="ja-JP" altLang="en-US" sz="2200" dirty="0"/>
          </a:p>
        </p:txBody>
      </p:sp>
      <p:sp>
        <p:nvSpPr>
          <p:cNvPr id="6" name="5 CuadroTexto"/>
          <p:cNvSpPr txBox="1"/>
          <p:nvPr/>
        </p:nvSpPr>
        <p:spPr>
          <a:xfrm>
            <a:off x="251520" y="548680"/>
            <a:ext cx="8568952" cy="58477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altLang="ja-JP" sz="3200" dirty="0"/>
              <a:t>Blackboard Writing in Math Lessons</a:t>
            </a:r>
            <a:endParaRPr lang="ja-JP" altLang="en-US" sz="3200" dirty="0"/>
          </a:p>
        </p:txBody>
      </p:sp>
      <p:sp>
        <p:nvSpPr>
          <p:cNvPr id="7" name="6 CuadroTexto"/>
          <p:cNvSpPr txBox="1"/>
          <p:nvPr/>
        </p:nvSpPr>
        <p:spPr>
          <a:xfrm>
            <a:off x="2771775" y="5732463"/>
            <a:ext cx="5256213" cy="369887"/>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altLang="ja-JP" sz="1400" dirty="0"/>
              <a:t>Nakata Sensei giving a lecture on blackboard writing</a:t>
            </a:r>
            <a:r>
              <a:rPr lang="en-US" altLang="ja-JP" dirty="0"/>
              <a:t> </a:t>
            </a:r>
            <a:endParaRPr lang="ja-JP" altLang="en-US" dirty="0"/>
          </a:p>
        </p:txBody>
      </p:sp>
      <p:sp>
        <p:nvSpPr>
          <p:cNvPr id="8" name="7 Marcador de fecha"/>
          <p:cNvSpPr>
            <a:spLocks noGrp="1"/>
          </p:cNvSpPr>
          <p:nvPr>
            <p:ph type="dt" sz="half" idx="10"/>
          </p:nvPr>
        </p:nvSpPr>
        <p:spPr/>
        <p:txBody>
          <a:bodyPr/>
          <a:lstStyle/>
          <a:p>
            <a:fld id="{BCABB9B3-A675-49BA-8FC9-6D433C4458B1}" type="datetime1">
              <a:rPr kumimoji="1" lang="en-US" altLang="ja-JP" smtClean="0"/>
              <a:pPr/>
              <a:t>3/1/2012</a:t>
            </a:fld>
            <a:endParaRPr kumimoji="1" lang="ja-JP" altLang="en-US"/>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7" name="Picture 2" descr="C:\Users\Isoda\Pictures\coverMT.jpg"/>
          <p:cNvPicPr>
            <a:picLocks noChangeAspect="1" noChangeArrowheads="1"/>
          </p:cNvPicPr>
          <p:nvPr/>
        </p:nvPicPr>
        <p:blipFill>
          <a:blip r:embed="rId4" cstate="print"/>
          <a:srcRect/>
          <a:stretch>
            <a:fillRect/>
          </a:stretch>
        </p:blipFill>
        <p:spPr bwMode="auto">
          <a:xfrm>
            <a:off x="-302186" y="404665"/>
            <a:ext cx="6890410" cy="6480720"/>
          </a:xfrm>
          <a:prstGeom prst="rect">
            <a:avLst/>
          </a:prstGeom>
          <a:noFill/>
        </p:spPr>
      </p:pic>
      <p:sp>
        <p:nvSpPr>
          <p:cNvPr id="2" name="タイトル 1"/>
          <p:cNvSpPr>
            <a:spLocks noGrp="1"/>
          </p:cNvSpPr>
          <p:nvPr>
            <p:ph type="title"/>
          </p:nvPr>
        </p:nvSpPr>
        <p:spPr/>
        <p:txBody>
          <a:bodyPr/>
          <a:lstStyle/>
          <a:p>
            <a:r>
              <a:rPr kumimoji="1" lang="en-AU" altLang="ja-JP" dirty="0" smtClean="0">
                <a:solidFill>
                  <a:schemeClr val="tx1"/>
                </a:solidFill>
              </a:rPr>
              <a:t>Hands on Approach</a:t>
            </a:r>
            <a:endParaRPr kumimoji="1" lang="ja-JP" altLang="en-US" dirty="0">
              <a:solidFill>
                <a:schemeClr val="tx1"/>
              </a:solidFill>
            </a:endParaRPr>
          </a:p>
        </p:txBody>
      </p:sp>
      <p:pic>
        <p:nvPicPr>
          <p:cNvPr id="8" name="Picture 2" descr="C:\Documents and Settings\Administrator\My Documents\My Pictures\ORIGAMICS1.jpg"/>
          <p:cNvPicPr>
            <a:picLocks noChangeAspect="1" noChangeArrowheads="1"/>
          </p:cNvPicPr>
          <p:nvPr/>
        </p:nvPicPr>
        <p:blipFill>
          <a:blip r:embed="rId5" cstate="print">
            <a:lum bright="15000" contrast="-15000"/>
          </a:blip>
          <a:srcRect/>
          <a:stretch>
            <a:fillRect/>
          </a:stretch>
        </p:blipFill>
        <p:spPr bwMode="auto">
          <a:xfrm>
            <a:off x="-468560" y="1772816"/>
            <a:ext cx="3240360" cy="4653136"/>
          </a:xfrm>
          <a:prstGeom prst="rect">
            <a:avLst/>
          </a:prstGeom>
          <a:noFill/>
        </p:spPr>
      </p:pic>
      <p:pic>
        <p:nvPicPr>
          <p:cNvPr id="6" name="Picture 2" descr="C:\Users\Owner\Desktop\New Folder (2)\20120301\IMAG0891.JPG"/>
          <p:cNvPicPr>
            <a:picLocks noChangeAspect="1" noChangeArrowheads="1"/>
          </p:cNvPicPr>
          <p:nvPr/>
        </p:nvPicPr>
        <p:blipFill>
          <a:blip r:embed="rId6" cstate="print"/>
          <a:srcRect/>
          <a:stretch>
            <a:fillRect/>
          </a:stretch>
        </p:blipFill>
        <p:spPr bwMode="auto">
          <a:xfrm rot="5400000">
            <a:off x="4805771" y="2043102"/>
            <a:ext cx="6120682" cy="2555776"/>
          </a:xfrm>
          <a:prstGeom prst="rect">
            <a:avLst/>
          </a:prstGeom>
          <a:noFill/>
        </p:spPr>
      </p:pic>
      <p:sp>
        <p:nvSpPr>
          <p:cNvPr id="9" name="8 Marcador de fecha"/>
          <p:cNvSpPr>
            <a:spLocks noGrp="1"/>
          </p:cNvSpPr>
          <p:nvPr>
            <p:ph type="dt" sz="half" idx="10"/>
          </p:nvPr>
        </p:nvSpPr>
        <p:spPr/>
        <p:txBody>
          <a:bodyPr/>
          <a:lstStyle/>
          <a:p>
            <a:fld id="{0B2251E6-499A-42C4-8FC7-B9C1997FA9CD}" type="datetime1">
              <a:rPr kumimoji="1" lang="en-US" altLang="ja-JP" smtClean="0"/>
              <a:pPr/>
              <a:t>3/1/2012</a:t>
            </a:fld>
            <a:endParaRPr kumimoji="1" lang="ja-JP" altLang="en-US"/>
          </a:p>
        </p:txBody>
      </p:sp>
      <p:sp>
        <p:nvSpPr>
          <p:cNvPr id="10" name="9 Marcador de número de diapositiva"/>
          <p:cNvSpPr>
            <a:spLocks noGrp="1"/>
          </p:cNvSpPr>
          <p:nvPr>
            <p:ph type="sldNum" sz="quarter" idx="12"/>
          </p:nvPr>
        </p:nvSpPr>
        <p:spPr/>
        <p:txBody>
          <a:bodyPr/>
          <a:lstStyle/>
          <a:p>
            <a:fld id="{DD9A5C2B-72A0-48EB-88F9-8E8E0042C836}" type="slidenum">
              <a:rPr kumimoji="1" lang="ja-JP" altLang="en-US" smtClean="0"/>
              <a:pPr/>
              <a:t>22</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xit" presetSubtype="0" fill="hold" nodeType="afterEffect">
                                  <p:stCondLst>
                                    <p:cond delay="0"/>
                                  </p:stCondLst>
                                  <p:childTnLst>
                                    <p:animEffect transition="out" filter="fade">
                                      <p:cBhvr>
                                        <p:cTn id="10" dur="2000"/>
                                        <p:tgtEl>
                                          <p:spTgt spid="8"/>
                                        </p:tgtEl>
                                      </p:cBhvr>
                                    </p:animEffect>
                                    <p:set>
                                      <p:cBhvr>
                                        <p:cTn id="11"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kumimoji="1" lang="en-AU" altLang="ja-JP" sz="4000" dirty="0" smtClean="0">
                <a:solidFill>
                  <a:srgbClr val="FF0000"/>
                </a:solidFill>
              </a:rPr>
              <a:t>My Next Step?</a:t>
            </a:r>
            <a:endParaRPr kumimoji="1" lang="ja-JP" altLang="en-US" sz="4000" dirty="0">
              <a:solidFill>
                <a:srgbClr val="FF0000"/>
              </a:solidFill>
            </a:endParaRPr>
          </a:p>
        </p:txBody>
      </p:sp>
      <p:sp>
        <p:nvSpPr>
          <p:cNvPr id="3" name="2 Marcador de contenido"/>
          <p:cNvSpPr>
            <a:spLocks noGrp="1"/>
          </p:cNvSpPr>
          <p:nvPr>
            <p:ph idx="1"/>
          </p:nvPr>
        </p:nvSpPr>
        <p:spPr/>
        <p:txBody>
          <a:bodyPr>
            <a:normAutofit lnSpcReduction="10000"/>
          </a:bodyPr>
          <a:lstStyle/>
          <a:p>
            <a:r>
              <a:rPr lang="en-US" altLang="ja-JP" dirty="0" smtClean="0">
                <a:latin typeface="Comic Sans MS" pitchFamily="66" charset="0"/>
                <a:ea typeface="ＭＳ Ｐゴシック" charset="-128"/>
              </a:rPr>
              <a:t>Include problem solving as the focus of math lessons in the teaching practicum of 2013 for 2</a:t>
            </a:r>
            <a:r>
              <a:rPr lang="en-US" altLang="ja-JP" baseline="30000" dirty="0" smtClean="0">
                <a:latin typeface="Comic Sans MS" pitchFamily="66" charset="0"/>
                <a:ea typeface="ＭＳ Ｐゴシック" charset="-128"/>
              </a:rPr>
              <a:t>nd</a:t>
            </a:r>
            <a:r>
              <a:rPr lang="en-US" altLang="ja-JP" dirty="0" smtClean="0">
                <a:latin typeface="Comic Sans MS" pitchFamily="66" charset="0"/>
                <a:ea typeface="ＭＳ Ｐゴシック" charset="-128"/>
              </a:rPr>
              <a:t> year teacher trainees (one whole term)</a:t>
            </a:r>
          </a:p>
          <a:p>
            <a:pPr>
              <a:buNone/>
            </a:pPr>
            <a:r>
              <a:rPr lang="en-AU" altLang="ja-JP" dirty="0" smtClean="0">
                <a:solidFill>
                  <a:srgbClr val="FF0000"/>
                </a:solidFill>
                <a:latin typeface="Comic Sans MS" pitchFamily="66" charset="0"/>
                <a:ea typeface="ＭＳ Ｐゴシック" charset="-128"/>
              </a:rPr>
              <a:t>MY HOPE AND FUTURE</a:t>
            </a:r>
            <a:endParaRPr lang="en-US" altLang="ja-JP" dirty="0" smtClean="0">
              <a:solidFill>
                <a:srgbClr val="FF0000"/>
              </a:solidFill>
              <a:latin typeface="Comic Sans MS" pitchFamily="66" charset="0"/>
              <a:ea typeface="ＭＳ Ｐゴシック" charset="-128"/>
            </a:endParaRPr>
          </a:p>
          <a:p>
            <a:r>
              <a:rPr kumimoji="1" lang="en-AU" altLang="ja-JP" dirty="0" smtClean="0"/>
              <a:t>First set of PST from the 5 selected schools in Zone C1 Lautoka who will be implementers in </a:t>
            </a:r>
            <a:r>
              <a:rPr lang="en-AU" altLang="ja-JP" dirty="0" smtClean="0"/>
              <a:t>ano</a:t>
            </a:r>
            <a:r>
              <a:rPr kumimoji="1" lang="en-AU" altLang="ja-JP" dirty="0" smtClean="0"/>
              <a:t>ther 5 schools.</a:t>
            </a:r>
            <a:endParaRPr kumimoji="1" lang="ja-JP" altLang="en-US" dirty="0"/>
          </a:p>
        </p:txBody>
      </p:sp>
      <p:sp>
        <p:nvSpPr>
          <p:cNvPr id="4" name="3 Marcador de fecha"/>
          <p:cNvSpPr>
            <a:spLocks noGrp="1"/>
          </p:cNvSpPr>
          <p:nvPr>
            <p:ph type="dt" sz="half" idx="10"/>
          </p:nvPr>
        </p:nvSpPr>
        <p:spPr/>
        <p:txBody>
          <a:bodyPr/>
          <a:lstStyle/>
          <a:p>
            <a:fld id="{F44203BF-71ED-4321-8F3B-D8A61B0B2459}" type="datetime1">
              <a:rPr kumimoji="1" lang="en-US" altLang="ja-JP" smtClean="0"/>
              <a:pPr/>
              <a:t>3/1/2012</a:t>
            </a:fld>
            <a:endParaRPr kumimoji="1" lang="ja-JP" altLang="en-US"/>
          </a:p>
        </p:txBody>
      </p:sp>
      <p:sp>
        <p:nvSpPr>
          <p:cNvPr id="5" name="4 Marcador de número de diapositiva"/>
          <p:cNvSpPr>
            <a:spLocks noGrp="1"/>
          </p:cNvSpPr>
          <p:nvPr>
            <p:ph type="sldNum" sz="quarter" idx="12"/>
          </p:nvPr>
        </p:nvSpPr>
        <p:spPr/>
        <p:txBody>
          <a:bodyPr/>
          <a:lstStyle/>
          <a:p>
            <a:fld id="{DD9A5C2B-72A0-48EB-88F9-8E8E0042C836}" type="slidenum">
              <a:rPr kumimoji="1" lang="ja-JP" altLang="en-US" smtClean="0"/>
              <a:pPr/>
              <a:t>23</a:t>
            </a:fld>
            <a:endParaRPr kumimoji="1" lang="ja-JP" altLang="en-US"/>
          </a:p>
        </p:txBody>
      </p:sp>
    </p:spTree>
  </p:cSld>
  <p:clrMapOvr>
    <a:masterClrMapping/>
  </p:clrMapOvr>
  <p:transition>
    <p:pull dir="rd"/>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3" name="Picture 4" descr="MC900434475[1]"/>
          <p:cNvPicPr>
            <a:picLocks noChangeAspect="1" noChangeArrowheads="1"/>
          </p:cNvPicPr>
          <p:nvPr/>
        </p:nvPicPr>
        <p:blipFill>
          <a:blip r:embed="rId3" cstate="print"/>
          <a:srcRect/>
          <a:stretch>
            <a:fillRect/>
          </a:stretch>
        </p:blipFill>
        <p:spPr bwMode="auto">
          <a:xfrm>
            <a:off x="2195736" y="1772816"/>
            <a:ext cx="4320480" cy="1224136"/>
          </a:xfrm>
          <a:prstGeom prst="rect">
            <a:avLst/>
          </a:prstGeom>
          <a:noFill/>
        </p:spPr>
      </p:pic>
      <p:sp>
        <p:nvSpPr>
          <p:cNvPr id="9" name="Oval Callout 8"/>
          <p:cNvSpPr/>
          <p:nvPr/>
        </p:nvSpPr>
        <p:spPr>
          <a:xfrm flipH="1">
            <a:off x="2267744" y="2780928"/>
            <a:ext cx="3357586" cy="1381856"/>
          </a:xfrm>
          <a:prstGeom prst="wedgeEllipseCallout">
            <a:avLst>
              <a:gd name="adj1" fmla="val 6012"/>
              <a:gd name="adj2" fmla="val -62451"/>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843808" y="2924944"/>
            <a:ext cx="2584362"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Arigato </a:t>
            </a:r>
          </a:p>
          <a:p>
            <a:pPr algn="ct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Gozaimasu</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23 Marcador de número de diapositiva"/>
          <p:cNvSpPr>
            <a:spLocks noGrp="1"/>
          </p:cNvSpPr>
          <p:nvPr>
            <p:ph type="sldNum" sz="quarter" idx="12"/>
          </p:nvPr>
        </p:nvSpPr>
        <p:spPr/>
        <p:txBody>
          <a:bodyPr/>
          <a:lstStyle/>
          <a:p>
            <a:fld id="{C201A209-B024-41B8-B1C4-EEC059818A5D}" type="slidenum">
              <a:rPr lang="en-US" smtClean="0"/>
              <a:pPr/>
              <a:t>24</a:t>
            </a:fld>
            <a:endParaRPr lang="en-US"/>
          </a:p>
        </p:txBody>
      </p:sp>
      <p:sp>
        <p:nvSpPr>
          <p:cNvPr id="25" name="24 Marcador de fecha"/>
          <p:cNvSpPr>
            <a:spLocks noGrp="1"/>
          </p:cNvSpPr>
          <p:nvPr>
            <p:ph type="dt" sz="half" idx="10"/>
          </p:nvPr>
        </p:nvSpPr>
        <p:spPr/>
        <p:txBody>
          <a:bodyPr/>
          <a:lstStyle/>
          <a:p>
            <a:fld id="{9CA19F03-8016-4FE1-92F6-8A3BD04DE350}" type="datetime1">
              <a:rPr lang="en-US" altLang="ja-JP" smtClean="0"/>
              <a:pPr/>
              <a:t>3/1/2012</a:t>
            </a:fld>
            <a:endParaRPr lang="en-US"/>
          </a:p>
        </p:txBody>
      </p:sp>
      <p:pic>
        <p:nvPicPr>
          <p:cNvPr id="13" name="12 Imagen" descr="IMG_1984.JPG"/>
          <p:cNvPicPr>
            <a:picLocks noChangeAspect="1"/>
          </p:cNvPicPr>
          <p:nvPr/>
        </p:nvPicPr>
        <p:blipFill>
          <a:blip r:embed="rId4" cstate="print"/>
          <a:stretch>
            <a:fillRect/>
          </a:stretch>
        </p:blipFill>
        <p:spPr>
          <a:xfrm rot="20702786">
            <a:off x="160047" y="321454"/>
            <a:ext cx="2700877" cy="1594970"/>
          </a:xfrm>
          <a:prstGeom prst="rect">
            <a:avLst/>
          </a:prstGeom>
        </p:spPr>
      </p:pic>
      <p:pic>
        <p:nvPicPr>
          <p:cNvPr id="14" name="13 Imagen" descr="DSCF2469.JPG"/>
          <p:cNvPicPr>
            <a:picLocks noChangeAspect="1"/>
          </p:cNvPicPr>
          <p:nvPr/>
        </p:nvPicPr>
        <p:blipFill>
          <a:blip r:embed="rId5" cstate="print"/>
          <a:stretch>
            <a:fillRect/>
          </a:stretch>
        </p:blipFill>
        <p:spPr>
          <a:xfrm rot="20240973">
            <a:off x="6645345" y="1032214"/>
            <a:ext cx="2187548" cy="1517959"/>
          </a:xfrm>
          <a:prstGeom prst="rect">
            <a:avLst/>
          </a:prstGeom>
        </p:spPr>
      </p:pic>
      <p:pic>
        <p:nvPicPr>
          <p:cNvPr id="15" name="14 Imagen" descr="IMAG0441.JPG"/>
          <p:cNvPicPr>
            <a:picLocks noChangeAspect="1"/>
          </p:cNvPicPr>
          <p:nvPr/>
        </p:nvPicPr>
        <p:blipFill>
          <a:blip r:embed="rId6" cstate="print"/>
          <a:stretch>
            <a:fillRect/>
          </a:stretch>
        </p:blipFill>
        <p:spPr>
          <a:xfrm rot="19904491">
            <a:off x="2914532" y="417651"/>
            <a:ext cx="2127451" cy="1442661"/>
          </a:xfrm>
          <a:prstGeom prst="rect">
            <a:avLst/>
          </a:prstGeom>
        </p:spPr>
      </p:pic>
      <p:pic>
        <p:nvPicPr>
          <p:cNvPr id="16" name="15 Imagen" descr="IMAG0527.JPG"/>
          <p:cNvPicPr>
            <a:picLocks noChangeAspect="1"/>
          </p:cNvPicPr>
          <p:nvPr/>
        </p:nvPicPr>
        <p:blipFill>
          <a:blip r:embed="rId7" cstate="print"/>
          <a:stretch>
            <a:fillRect/>
          </a:stretch>
        </p:blipFill>
        <p:spPr>
          <a:xfrm rot="19504592">
            <a:off x="6826296" y="4330394"/>
            <a:ext cx="2194343" cy="1270419"/>
          </a:xfrm>
          <a:prstGeom prst="rect">
            <a:avLst/>
          </a:prstGeom>
        </p:spPr>
      </p:pic>
      <p:pic>
        <p:nvPicPr>
          <p:cNvPr id="23" name="22 Imagen" descr="IMAG0720.JPG"/>
          <p:cNvPicPr>
            <a:picLocks noChangeAspect="1"/>
          </p:cNvPicPr>
          <p:nvPr/>
        </p:nvPicPr>
        <p:blipFill>
          <a:blip r:embed="rId8" cstate="print"/>
          <a:stretch>
            <a:fillRect/>
          </a:stretch>
        </p:blipFill>
        <p:spPr>
          <a:xfrm rot="19702895">
            <a:off x="51622" y="2176438"/>
            <a:ext cx="2007165" cy="1472751"/>
          </a:xfrm>
          <a:prstGeom prst="rect">
            <a:avLst/>
          </a:prstGeom>
        </p:spPr>
      </p:pic>
      <p:pic>
        <p:nvPicPr>
          <p:cNvPr id="26" name="25 Imagen" descr="IMAG0713.JPG"/>
          <p:cNvPicPr>
            <a:picLocks noChangeAspect="1"/>
          </p:cNvPicPr>
          <p:nvPr/>
        </p:nvPicPr>
        <p:blipFill>
          <a:blip r:embed="rId9" cstate="print"/>
          <a:stretch>
            <a:fillRect/>
          </a:stretch>
        </p:blipFill>
        <p:spPr>
          <a:xfrm rot="19568472">
            <a:off x="7563534" y="2549784"/>
            <a:ext cx="1616230" cy="1242077"/>
          </a:xfrm>
          <a:prstGeom prst="rect">
            <a:avLst/>
          </a:prstGeom>
        </p:spPr>
      </p:pic>
      <p:pic>
        <p:nvPicPr>
          <p:cNvPr id="27" name="26 Imagen" descr="IMAG0706.JPG"/>
          <p:cNvPicPr>
            <a:picLocks noChangeAspect="1"/>
          </p:cNvPicPr>
          <p:nvPr/>
        </p:nvPicPr>
        <p:blipFill>
          <a:blip r:embed="rId10" cstate="print"/>
          <a:stretch>
            <a:fillRect/>
          </a:stretch>
        </p:blipFill>
        <p:spPr>
          <a:xfrm rot="19748349">
            <a:off x="209066" y="3925921"/>
            <a:ext cx="2143411" cy="1418528"/>
          </a:xfrm>
          <a:prstGeom prst="rect">
            <a:avLst/>
          </a:prstGeom>
        </p:spPr>
      </p:pic>
      <p:pic>
        <p:nvPicPr>
          <p:cNvPr id="28" name="27 Imagen" descr="IMAG0751.JPG"/>
          <p:cNvPicPr>
            <a:picLocks noChangeAspect="1"/>
          </p:cNvPicPr>
          <p:nvPr/>
        </p:nvPicPr>
        <p:blipFill>
          <a:blip r:embed="rId11" cstate="print"/>
          <a:stretch>
            <a:fillRect/>
          </a:stretch>
        </p:blipFill>
        <p:spPr>
          <a:xfrm rot="19554615">
            <a:off x="5289044" y="5441708"/>
            <a:ext cx="1661350" cy="1269353"/>
          </a:xfrm>
          <a:prstGeom prst="rect">
            <a:avLst/>
          </a:prstGeom>
        </p:spPr>
      </p:pic>
      <p:pic>
        <p:nvPicPr>
          <p:cNvPr id="29" name="28 Imagen" descr="IMAG1203.JPG"/>
          <p:cNvPicPr>
            <a:picLocks noChangeAspect="1"/>
          </p:cNvPicPr>
          <p:nvPr/>
        </p:nvPicPr>
        <p:blipFill>
          <a:blip r:embed="rId12" cstate="print"/>
          <a:stretch>
            <a:fillRect/>
          </a:stretch>
        </p:blipFill>
        <p:spPr>
          <a:xfrm rot="21087889">
            <a:off x="2987428" y="5567024"/>
            <a:ext cx="2232248" cy="1131590"/>
          </a:xfrm>
          <a:prstGeom prst="rect">
            <a:avLst/>
          </a:prstGeom>
        </p:spPr>
      </p:pic>
      <p:pic>
        <p:nvPicPr>
          <p:cNvPr id="30" name="29 Imagen" descr="IMG_2106.JPG"/>
          <p:cNvPicPr>
            <a:picLocks noChangeAspect="1"/>
          </p:cNvPicPr>
          <p:nvPr/>
        </p:nvPicPr>
        <p:blipFill>
          <a:blip r:embed="rId13" cstate="print"/>
          <a:stretch>
            <a:fillRect/>
          </a:stretch>
        </p:blipFill>
        <p:spPr>
          <a:xfrm rot="20185961">
            <a:off x="1122119" y="5423849"/>
            <a:ext cx="1782349" cy="1124744"/>
          </a:xfrm>
          <a:prstGeom prst="rect">
            <a:avLst/>
          </a:prstGeom>
        </p:spPr>
      </p:pic>
      <p:pic>
        <p:nvPicPr>
          <p:cNvPr id="31" name="30 Imagen" descr="IMG_2157.JPG"/>
          <p:cNvPicPr>
            <a:picLocks noChangeAspect="1"/>
          </p:cNvPicPr>
          <p:nvPr/>
        </p:nvPicPr>
        <p:blipFill>
          <a:blip r:embed="rId14" cstate="print"/>
          <a:stretch>
            <a:fillRect/>
          </a:stretch>
        </p:blipFill>
        <p:spPr>
          <a:xfrm rot="19827529">
            <a:off x="5246690" y="20272"/>
            <a:ext cx="1973460" cy="1212486"/>
          </a:xfrm>
          <a:prstGeom prst="rect">
            <a:avLst/>
          </a:prstGeom>
        </p:spPr>
      </p:pic>
      <p:pic>
        <p:nvPicPr>
          <p:cNvPr id="33" name="32 Imagen" descr="125.JPG"/>
          <p:cNvPicPr>
            <a:picLocks noChangeAspect="1"/>
          </p:cNvPicPr>
          <p:nvPr/>
        </p:nvPicPr>
        <p:blipFill>
          <a:blip r:embed="rId15" cstate="print"/>
          <a:stretch>
            <a:fillRect/>
          </a:stretch>
        </p:blipFill>
        <p:spPr>
          <a:xfrm>
            <a:off x="5508104" y="2780928"/>
            <a:ext cx="1512168" cy="1196752"/>
          </a:xfrm>
          <a:prstGeom prst="rect">
            <a:avLst/>
          </a:prstGeom>
        </p:spPr>
      </p:pic>
      <p:pic>
        <p:nvPicPr>
          <p:cNvPr id="34" name="33 Imagen" descr="081.JPG"/>
          <p:cNvPicPr>
            <a:picLocks noChangeAspect="1"/>
          </p:cNvPicPr>
          <p:nvPr/>
        </p:nvPicPr>
        <p:blipFill>
          <a:blip r:embed="rId16" cstate="print"/>
          <a:stretch>
            <a:fillRect/>
          </a:stretch>
        </p:blipFill>
        <p:spPr>
          <a:xfrm>
            <a:off x="2555776" y="4077072"/>
            <a:ext cx="2915816" cy="1440160"/>
          </a:xfrm>
          <a:prstGeom prst="rect">
            <a:avLst/>
          </a:prstGeom>
        </p:spPr>
      </p:pic>
      <p:pic>
        <p:nvPicPr>
          <p:cNvPr id="35" name="34 Imagen" descr="106.JPG"/>
          <p:cNvPicPr>
            <a:picLocks noChangeAspect="1"/>
          </p:cNvPicPr>
          <p:nvPr/>
        </p:nvPicPr>
        <p:blipFill>
          <a:blip r:embed="rId17" cstate="print"/>
          <a:srcRect l="34591" t="2400" r="14277" b="36000"/>
          <a:stretch>
            <a:fillRect/>
          </a:stretch>
        </p:blipFill>
        <p:spPr>
          <a:xfrm>
            <a:off x="7236296" y="0"/>
            <a:ext cx="1907704" cy="836711"/>
          </a:xfrm>
          <a:prstGeom prst="rect">
            <a:avLst/>
          </a:prstGeom>
        </p:spPr>
      </p:pic>
    </p:spTree>
  </p:cSld>
  <p:clrMapOvr>
    <a:masterClrMapping/>
  </p:clrMapOvr>
  <p:transition spd="slow">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6 Rectángulo"/>
          <p:cNvSpPr/>
          <p:nvPr/>
        </p:nvSpPr>
        <p:spPr>
          <a:xfrm>
            <a:off x="0" y="0"/>
            <a:ext cx="8964488" cy="6186309"/>
          </a:xfrm>
          <a:prstGeom prst="rect">
            <a:avLst/>
          </a:prstGeom>
        </p:spPr>
        <p:txBody>
          <a:bodyPr wrap="square">
            <a:spAutoFit/>
          </a:bodyPr>
          <a:lstStyle/>
          <a:p>
            <a:pPr marL="342900" indent="-342900">
              <a:lnSpc>
                <a:spcPct val="80000"/>
              </a:lnSpc>
              <a:spcBef>
                <a:spcPct val="20000"/>
              </a:spcBef>
              <a:buClr>
                <a:schemeClr val="folHlink"/>
              </a:buClr>
              <a:buSzPct val="60000"/>
              <a:buFont typeface="Wingdings" pitchFamily="2" charset="2"/>
              <a:buNone/>
            </a:pPr>
            <a:endParaRPr lang="en-US" altLang="ja-JP" sz="2000" b="1" dirty="0" smtClean="0">
              <a:solidFill>
                <a:srgbClr val="FF0000"/>
              </a:solidFill>
              <a:latin typeface="Comic Sans MS" pitchFamily="66" charset="0"/>
              <a:ea typeface="ＭＳ Ｐゴシック" charset="-128"/>
            </a:endParaRPr>
          </a:p>
          <a:p>
            <a:pPr marL="342900" indent="-342900">
              <a:lnSpc>
                <a:spcPct val="80000"/>
              </a:lnSpc>
              <a:spcBef>
                <a:spcPct val="20000"/>
              </a:spcBef>
              <a:buClr>
                <a:schemeClr val="folHlink"/>
              </a:buClr>
              <a:buSzPct val="60000"/>
              <a:buFont typeface="Wingdings" pitchFamily="2" charset="2"/>
              <a:buNone/>
            </a:pPr>
            <a:endParaRPr lang="en-US" altLang="ja-JP" sz="2000" b="1" dirty="0">
              <a:solidFill>
                <a:srgbClr val="FF0000"/>
              </a:solidFill>
              <a:latin typeface="Comic Sans MS" pitchFamily="66" charset="0"/>
              <a:ea typeface="ＭＳ Ｐゴシック" charset="-128"/>
            </a:endParaRPr>
          </a:p>
          <a:p>
            <a:pPr marL="342900" indent="-342900">
              <a:lnSpc>
                <a:spcPct val="80000"/>
              </a:lnSpc>
              <a:spcBef>
                <a:spcPct val="20000"/>
              </a:spcBef>
              <a:buClr>
                <a:schemeClr val="folHlink"/>
              </a:buClr>
              <a:buSzPct val="60000"/>
              <a:buFont typeface="Wingdings" pitchFamily="2" charset="2"/>
              <a:buNone/>
            </a:pPr>
            <a:r>
              <a:rPr lang="en-US" altLang="ja-JP" sz="3200" b="1" dirty="0" smtClean="0">
                <a:solidFill>
                  <a:srgbClr val="FF0000"/>
                </a:solidFill>
                <a:latin typeface="Comic Sans MS" pitchFamily="66" charset="0"/>
                <a:ea typeface="ＭＳ Ｐゴシック" charset="-128"/>
              </a:rPr>
              <a:t>               Overall Goal</a:t>
            </a:r>
          </a:p>
          <a:p>
            <a:pPr marL="342900" indent="-342900">
              <a:lnSpc>
                <a:spcPct val="80000"/>
              </a:lnSpc>
              <a:spcBef>
                <a:spcPct val="20000"/>
              </a:spcBef>
              <a:buClr>
                <a:schemeClr val="folHlink"/>
              </a:buClr>
              <a:buSzPct val="60000"/>
              <a:buFont typeface="Wingdings" pitchFamily="2" charset="2"/>
              <a:buNone/>
            </a:pPr>
            <a:endParaRPr lang="en-US" altLang="ja-JP" sz="3200" dirty="0" smtClean="0"/>
          </a:p>
          <a:p>
            <a:pPr marL="342900" indent="-342900">
              <a:lnSpc>
                <a:spcPct val="80000"/>
              </a:lnSpc>
              <a:spcBef>
                <a:spcPct val="20000"/>
              </a:spcBef>
              <a:buClr>
                <a:schemeClr val="folHlink"/>
              </a:buClr>
              <a:buSzPct val="60000"/>
              <a:buFont typeface="Wingdings" pitchFamily="2" charset="2"/>
              <a:buNone/>
            </a:pPr>
            <a:r>
              <a:rPr lang="en-US" altLang="ja-JP" sz="2400" dirty="0" smtClean="0"/>
              <a:t>  </a:t>
            </a:r>
            <a:r>
              <a:rPr lang="en-US" altLang="ja-JP" sz="2400" b="1" dirty="0" smtClean="0">
                <a:latin typeface="FangSong" pitchFamily="49" charset="-122"/>
                <a:ea typeface="FangSong" pitchFamily="49" charset="-122"/>
              </a:rPr>
              <a:t>Primary teacher trainees graduating from Fiji National University will be able to teach primary Mathematics using problem solving approach together with the primary schools teachers (PST) of Lautoka will be able to teach in using problem solving approach and carrying out lesson study in their classrooms.</a:t>
            </a:r>
          </a:p>
          <a:p>
            <a:pPr marL="342900" indent="-342900">
              <a:lnSpc>
                <a:spcPct val="80000"/>
              </a:lnSpc>
              <a:spcBef>
                <a:spcPct val="20000"/>
              </a:spcBef>
              <a:buClr>
                <a:schemeClr val="folHlink"/>
              </a:buClr>
              <a:buSzPct val="60000"/>
              <a:buFont typeface="Wingdings" pitchFamily="2" charset="2"/>
              <a:buNone/>
            </a:pPr>
            <a:r>
              <a:rPr lang="en-US" altLang="ja-JP" sz="3200" b="1" dirty="0">
                <a:solidFill>
                  <a:srgbClr val="FF0000"/>
                </a:solidFill>
                <a:latin typeface="Comic Sans MS" pitchFamily="66" charset="0"/>
                <a:ea typeface="ＭＳ Ｐゴシック" charset="-128"/>
              </a:rPr>
              <a:t> </a:t>
            </a:r>
            <a:r>
              <a:rPr lang="en-US" altLang="ja-JP" sz="3200" b="1" dirty="0" smtClean="0">
                <a:solidFill>
                  <a:srgbClr val="FF0000"/>
                </a:solidFill>
                <a:latin typeface="Comic Sans MS" pitchFamily="66" charset="0"/>
                <a:ea typeface="ＭＳ Ｐゴシック" charset="-128"/>
              </a:rPr>
              <a:t>              </a:t>
            </a:r>
            <a:r>
              <a:rPr lang="en-US" altLang="ja-JP" sz="2400" b="1" dirty="0" smtClean="0">
                <a:solidFill>
                  <a:srgbClr val="FF0000"/>
                </a:solidFill>
                <a:latin typeface="Comic Sans MS" pitchFamily="66" charset="0"/>
                <a:ea typeface="ＭＳ Ｐゴシック" charset="-128"/>
              </a:rPr>
              <a:t>Specific Objectives</a:t>
            </a:r>
          </a:p>
          <a:p>
            <a:pPr marL="342900" indent="-342900">
              <a:lnSpc>
                <a:spcPct val="80000"/>
              </a:lnSpc>
              <a:spcBef>
                <a:spcPct val="20000"/>
              </a:spcBef>
              <a:buClr>
                <a:schemeClr val="folHlink"/>
              </a:buClr>
              <a:buSzPct val="60000"/>
            </a:pPr>
            <a:r>
              <a:rPr lang="en-US" altLang="ja-JP" sz="2400" dirty="0" smtClean="0"/>
              <a:t>  </a:t>
            </a:r>
            <a:r>
              <a:rPr lang="en-US" altLang="ja-JP" sz="2400" b="1" dirty="0" smtClean="0">
                <a:solidFill>
                  <a:schemeClr val="accent1"/>
                </a:solidFill>
                <a:latin typeface="FangSong" pitchFamily="49" charset="-122"/>
                <a:ea typeface="FangSong" pitchFamily="49" charset="-122"/>
              </a:rPr>
              <a:t>Primary mathematics lecturers of Fiji National University can train the primary teacher trainees and primary school teachers (PST) of 5 selected schools using Problem Solving Approach and carry out lesson Study in Mathematics in the classrooms when they are on teaching Practice.</a:t>
            </a:r>
            <a:endParaRPr lang="ja-JP" altLang="ja-JP" sz="2400" b="1" dirty="0" smtClean="0">
              <a:solidFill>
                <a:schemeClr val="accent1"/>
              </a:solidFill>
              <a:latin typeface="FangSong" pitchFamily="49" charset="-122"/>
              <a:ea typeface="FangSong" pitchFamily="49" charset="-122"/>
            </a:endParaRPr>
          </a:p>
          <a:p>
            <a:pPr marL="342900" indent="-342900">
              <a:lnSpc>
                <a:spcPct val="80000"/>
              </a:lnSpc>
              <a:spcBef>
                <a:spcPct val="20000"/>
              </a:spcBef>
              <a:buClr>
                <a:schemeClr val="folHlink"/>
              </a:buClr>
              <a:buSzPct val="60000"/>
              <a:buFont typeface="Wingdings" pitchFamily="2" charset="2"/>
              <a:buNone/>
            </a:pPr>
            <a:endParaRPr lang="en-US" altLang="ja-JP" sz="2400" b="1" dirty="0">
              <a:solidFill>
                <a:srgbClr val="FF0000"/>
              </a:solidFill>
              <a:latin typeface="Comic Sans MS" pitchFamily="66" charset="0"/>
              <a:ea typeface="ＭＳ Ｐゴシック" charset="-128"/>
            </a:endParaRPr>
          </a:p>
        </p:txBody>
      </p:sp>
      <p:sp>
        <p:nvSpPr>
          <p:cNvPr id="3" name="2 Marcador de fecha"/>
          <p:cNvSpPr>
            <a:spLocks noGrp="1"/>
          </p:cNvSpPr>
          <p:nvPr>
            <p:ph type="dt" sz="half" idx="10"/>
          </p:nvPr>
        </p:nvSpPr>
        <p:spPr/>
        <p:txBody>
          <a:bodyPr/>
          <a:lstStyle/>
          <a:p>
            <a:fld id="{6903DBB9-36B0-46A3-A2E0-35B8876A5E86}" type="datetime1">
              <a:rPr kumimoji="1" lang="en-US" altLang="ja-JP" smtClean="0"/>
              <a:pPr/>
              <a:t>3/1/2012</a:t>
            </a:fld>
            <a:endParaRPr kumimoji="1" lang="ja-JP" altLang="en-US"/>
          </a:p>
        </p:txBody>
      </p:sp>
      <p:sp>
        <p:nvSpPr>
          <p:cNvPr id="4" name="3 Marcador de número de diapositiva"/>
          <p:cNvSpPr>
            <a:spLocks noGrp="1"/>
          </p:cNvSpPr>
          <p:nvPr>
            <p:ph type="sldNum" sz="quarter" idx="12"/>
          </p:nvPr>
        </p:nvSpPr>
        <p:spPr/>
        <p:txBody>
          <a:bodyPr/>
          <a:lstStyle/>
          <a:p>
            <a:fld id="{DD9A5C2B-72A0-48EB-88F9-8E8E0042C836}" type="slidenum">
              <a:rPr kumimoji="1" lang="ja-JP" altLang="en-US" smtClean="0"/>
              <a:pPr/>
              <a:t>3</a:t>
            </a:fld>
            <a:endParaRPr kumimoji="1" lang="ja-JP" altLang="en-US"/>
          </a:p>
        </p:txBody>
      </p:sp>
    </p:spTree>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910454"/>
          </a:xfrm>
        </p:spPr>
        <p:txBody>
          <a:bodyPr>
            <a:normAutofit fontScale="90000"/>
          </a:bodyPr>
          <a:lstStyle/>
          <a:p>
            <a:pPr marL="342900" indent="-342900">
              <a:lnSpc>
                <a:spcPct val="80000"/>
              </a:lnSpc>
              <a:spcBef>
                <a:spcPct val="20000"/>
              </a:spcBef>
              <a:buFont typeface="Wingdings" pitchFamily="2" charset="2"/>
              <a:buChar char="u"/>
            </a:pPr>
            <a:r>
              <a:rPr lang="en-US" altLang="ja-JP" sz="4800" b="1" dirty="0" smtClean="0">
                <a:solidFill>
                  <a:srgbClr val="FF0000"/>
                </a:solidFill>
                <a:latin typeface="Comic Sans MS" pitchFamily="66" charset="0"/>
                <a:ea typeface="ＭＳ Ｐゴシック" charset="-128"/>
              </a:rPr>
              <a:t/>
            </a:r>
            <a:br>
              <a:rPr lang="en-US" altLang="ja-JP" sz="4800" b="1" dirty="0" smtClean="0">
                <a:solidFill>
                  <a:srgbClr val="FF0000"/>
                </a:solidFill>
                <a:latin typeface="Comic Sans MS" pitchFamily="66" charset="0"/>
                <a:ea typeface="ＭＳ Ｐゴシック" charset="-128"/>
              </a:rPr>
            </a:br>
            <a:r>
              <a:rPr lang="en-US" altLang="ja-JP" sz="4800" b="1" dirty="0" smtClean="0">
                <a:solidFill>
                  <a:srgbClr val="FF0000"/>
                </a:solidFill>
                <a:latin typeface="Comic Sans MS" pitchFamily="66" charset="0"/>
                <a:ea typeface="ＭＳ Ｐゴシック" charset="-128"/>
              </a:rPr>
              <a:t/>
            </a:r>
            <a:br>
              <a:rPr lang="en-US" altLang="ja-JP" sz="4800" b="1" dirty="0" smtClean="0">
                <a:solidFill>
                  <a:srgbClr val="FF0000"/>
                </a:solidFill>
                <a:latin typeface="Comic Sans MS" pitchFamily="66" charset="0"/>
                <a:ea typeface="ＭＳ Ｐゴシック" charset="-128"/>
              </a:rPr>
            </a:br>
            <a:r>
              <a:rPr lang="en-US" altLang="ja-JP" sz="4800" b="1" dirty="0" smtClean="0">
                <a:solidFill>
                  <a:srgbClr val="FF0000"/>
                </a:solidFill>
                <a:latin typeface="Comic Sans MS" pitchFamily="66" charset="0"/>
                <a:ea typeface="ＭＳ Ｐゴシック" charset="-128"/>
              </a:rPr>
              <a:t/>
            </a:r>
            <a:br>
              <a:rPr lang="en-US" altLang="ja-JP" sz="4800" b="1" dirty="0" smtClean="0">
                <a:solidFill>
                  <a:srgbClr val="FF0000"/>
                </a:solidFill>
                <a:latin typeface="Comic Sans MS" pitchFamily="66" charset="0"/>
                <a:ea typeface="ＭＳ Ｐゴシック" charset="-128"/>
              </a:rPr>
            </a:br>
            <a:r>
              <a:rPr lang="en-US" altLang="ja-JP" sz="4800" b="1" dirty="0" smtClean="0">
                <a:solidFill>
                  <a:srgbClr val="FF0000"/>
                </a:solidFill>
                <a:latin typeface="Comic Sans MS" pitchFamily="66" charset="0"/>
                <a:ea typeface="ＭＳ Ｐゴシック" charset="-128"/>
              </a:rPr>
              <a:t/>
            </a:r>
            <a:br>
              <a:rPr lang="en-US" altLang="ja-JP" sz="4800" b="1" dirty="0" smtClean="0">
                <a:solidFill>
                  <a:srgbClr val="FF0000"/>
                </a:solidFill>
                <a:latin typeface="Comic Sans MS" pitchFamily="66" charset="0"/>
                <a:ea typeface="ＭＳ Ｐゴシック" charset="-128"/>
              </a:rPr>
            </a:br>
            <a:r>
              <a:rPr lang="en-US" altLang="ja-JP" sz="4800" b="1" dirty="0" smtClean="0">
                <a:solidFill>
                  <a:srgbClr val="FF0000"/>
                </a:solidFill>
                <a:latin typeface="Comic Sans MS" pitchFamily="66" charset="0"/>
                <a:ea typeface="ＭＳ Ｐゴシック" charset="-128"/>
              </a:rPr>
              <a:t/>
            </a:r>
            <a:br>
              <a:rPr lang="en-US" altLang="ja-JP" sz="4800" b="1" dirty="0" smtClean="0">
                <a:solidFill>
                  <a:srgbClr val="FF0000"/>
                </a:solidFill>
                <a:latin typeface="Comic Sans MS" pitchFamily="66" charset="0"/>
                <a:ea typeface="ＭＳ Ｐゴシック" charset="-128"/>
              </a:rPr>
            </a:br>
            <a:r>
              <a:rPr lang="en-US" altLang="ja-JP" sz="4800" b="1" dirty="0" smtClean="0">
                <a:solidFill>
                  <a:srgbClr val="FF0000"/>
                </a:solidFill>
                <a:latin typeface="Comic Sans MS" pitchFamily="66" charset="0"/>
                <a:ea typeface="ＭＳ Ｐゴシック" charset="-128"/>
              </a:rPr>
              <a:t/>
            </a:r>
            <a:br>
              <a:rPr lang="en-US" altLang="ja-JP" sz="4800" b="1" dirty="0" smtClean="0">
                <a:solidFill>
                  <a:srgbClr val="FF0000"/>
                </a:solidFill>
                <a:latin typeface="Comic Sans MS" pitchFamily="66" charset="0"/>
                <a:ea typeface="ＭＳ Ｐゴシック" charset="-128"/>
              </a:rPr>
            </a:br>
            <a:r>
              <a:rPr lang="en-US" altLang="ja-JP" sz="4800" b="1" dirty="0" smtClean="0">
                <a:solidFill>
                  <a:srgbClr val="FF0000"/>
                </a:solidFill>
                <a:latin typeface="Comic Sans MS" pitchFamily="66" charset="0"/>
                <a:ea typeface="ＭＳ Ｐゴシック" charset="-128"/>
              </a:rPr>
              <a:t/>
            </a:r>
            <a:br>
              <a:rPr lang="en-US" altLang="ja-JP" sz="4800" b="1" dirty="0" smtClean="0">
                <a:solidFill>
                  <a:srgbClr val="FF0000"/>
                </a:solidFill>
                <a:latin typeface="Comic Sans MS" pitchFamily="66" charset="0"/>
                <a:ea typeface="ＭＳ Ｐゴシック" charset="-128"/>
              </a:rPr>
            </a:br>
            <a:r>
              <a:rPr lang="en-US" altLang="ja-JP" sz="4800" b="1" dirty="0" smtClean="0">
                <a:solidFill>
                  <a:srgbClr val="FF0000"/>
                </a:solidFill>
                <a:latin typeface="Comic Sans MS" pitchFamily="66" charset="0"/>
                <a:ea typeface="ＭＳ Ｐゴシック" charset="-128"/>
              </a:rPr>
              <a:t/>
            </a:r>
            <a:br>
              <a:rPr lang="en-US" altLang="ja-JP" sz="4800" b="1" dirty="0" smtClean="0">
                <a:solidFill>
                  <a:srgbClr val="FF0000"/>
                </a:solidFill>
                <a:latin typeface="Comic Sans MS" pitchFamily="66" charset="0"/>
                <a:ea typeface="ＭＳ Ｐゴシック" charset="-128"/>
              </a:rPr>
            </a:br>
            <a:r>
              <a:rPr lang="en-US" altLang="ja-JP" sz="4800" b="1" dirty="0" smtClean="0">
                <a:solidFill>
                  <a:srgbClr val="FF0000"/>
                </a:solidFill>
                <a:latin typeface="Comic Sans MS" pitchFamily="66" charset="0"/>
                <a:ea typeface="ＭＳ Ｐゴシック" charset="-128"/>
              </a:rPr>
              <a:t/>
            </a:r>
            <a:br>
              <a:rPr lang="en-US" altLang="ja-JP" sz="4800" b="1" dirty="0" smtClean="0">
                <a:solidFill>
                  <a:srgbClr val="FF0000"/>
                </a:solidFill>
                <a:latin typeface="Comic Sans MS" pitchFamily="66" charset="0"/>
                <a:ea typeface="ＭＳ Ｐゴシック" charset="-128"/>
              </a:rPr>
            </a:br>
            <a:r>
              <a:rPr lang="en-US" altLang="ja-JP" sz="4800" b="1" dirty="0" smtClean="0">
                <a:solidFill>
                  <a:srgbClr val="FF0000"/>
                </a:solidFill>
                <a:latin typeface="Comic Sans MS" pitchFamily="66" charset="0"/>
                <a:ea typeface="ＭＳ Ｐゴシック" charset="-128"/>
              </a:rPr>
              <a:t/>
            </a:r>
            <a:br>
              <a:rPr lang="en-US" altLang="ja-JP" sz="4800" b="1" dirty="0" smtClean="0">
                <a:solidFill>
                  <a:srgbClr val="FF0000"/>
                </a:solidFill>
                <a:latin typeface="Comic Sans MS" pitchFamily="66" charset="0"/>
                <a:ea typeface="ＭＳ Ｐゴシック" charset="-128"/>
              </a:rPr>
            </a:br>
            <a:r>
              <a:rPr lang="en-US" altLang="ja-JP" sz="4800" b="1" dirty="0" smtClean="0">
                <a:solidFill>
                  <a:srgbClr val="FF0000"/>
                </a:solidFill>
                <a:latin typeface="Comic Sans MS" pitchFamily="66" charset="0"/>
                <a:ea typeface="ＭＳ Ｐゴシック" charset="-128"/>
              </a:rPr>
              <a:t>Learning in Japan</a:t>
            </a:r>
            <a:br>
              <a:rPr lang="en-US" altLang="ja-JP" sz="4800" b="1" dirty="0" smtClean="0">
                <a:solidFill>
                  <a:srgbClr val="FF0000"/>
                </a:solidFill>
                <a:latin typeface="Comic Sans MS" pitchFamily="66" charset="0"/>
                <a:ea typeface="ＭＳ Ｐゴシック" charset="-128"/>
              </a:rPr>
            </a:br>
            <a:r>
              <a:rPr lang="en-US" altLang="ja-JP" sz="4800" b="1" dirty="0" smtClean="0">
                <a:solidFill>
                  <a:srgbClr val="FF0000"/>
                </a:solidFill>
                <a:latin typeface="Comic Sans MS" pitchFamily="66" charset="0"/>
                <a:ea typeface="ＭＳ Ｐゴシック" charset="-128"/>
              </a:rPr>
              <a:t/>
            </a:r>
            <a:br>
              <a:rPr lang="en-US" altLang="ja-JP" sz="4800" b="1" dirty="0" smtClean="0">
                <a:solidFill>
                  <a:srgbClr val="FF0000"/>
                </a:solidFill>
                <a:latin typeface="Comic Sans MS" pitchFamily="66" charset="0"/>
                <a:ea typeface="ＭＳ Ｐゴシック" charset="-128"/>
              </a:rPr>
            </a:br>
            <a:r>
              <a:rPr lang="en-US" altLang="ja-JP" sz="4800" b="1" dirty="0" smtClean="0">
                <a:solidFill>
                  <a:srgbClr val="FF0000"/>
                </a:solidFill>
                <a:latin typeface="Comic Sans MS" pitchFamily="66" charset="0"/>
                <a:ea typeface="ＭＳ Ｐゴシック" charset="-128"/>
              </a:rPr>
              <a:t/>
            </a:r>
            <a:br>
              <a:rPr lang="en-US" altLang="ja-JP" sz="4800" b="1" dirty="0" smtClean="0">
                <a:solidFill>
                  <a:srgbClr val="FF0000"/>
                </a:solidFill>
                <a:latin typeface="Comic Sans MS" pitchFamily="66" charset="0"/>
                <a:ea typeface="ＭＳ Ｐゴシック" charset="-128"/>
              </a:rPr>
            </a:br>
            <a:r>
              <a:rPr lang="en-US" altLang="ja-JP" sz="3100" b="1" dirty="0" smtClean="0">
                <a:solidFill>
                  <a:srgbClr val="FF0000"/>
                </a:solidFill>
                <a:latin typeface="Comic Sans MS" pitchFamily="66" charset="0"/>
                <a:ea typeface="ＭＳ Ｐゴシック" charset="-128"/>
              </a:rPr>
              <a:t>-</a:t>
            </a:r>
            <a:r>
              <a:rPr lang="en-US" altLang="ja-JP" sz="3100" b="1" dirty="0" smtClean="0">
                <a:solidFill>
                  <a:srgbClr val="002060"/>
                </a:solidFill>
                <a:latin typeface="Comic Sans MS" pitchFamily="66" charset="0"/>
                <a:ea typeface="ＭＳ Ｐゴシック" charset="-128"/>
              </a:rPr>
              <a:t>Style of writing daily report</a:t>
            </a:r>
            <a:br>
              <a:rPr lang="en-US" altLang="ja-JP" sz="3100" b="1" dirty="0" smtClean="0">
                <a:solidFill>
                  <a:srgbClr val="002060"/>
                </a:solidFill>
                <a:latin typeface="Comic Sans MS" pitchFamily="66" charset="0"/>
                <a:ea typeface="ＭＳ Ｐゴシック" charset="-128"/>
              </a:rPr>
            </a:br>
            <a:r>
              <a:rPr lang="en-US" altLang="ja-JP" sz="3100" b="1" dirty="0" smtClean="0">
                <a:solidFill>
                  <a:srgbClr val="002060"/>
                </a:solidFill>
                <a:latin typeface="Comic Sans MS" pitchFamily="66" charset="0"/>
                <a:ea typeface="ＭＳ Ｐゴシック" charset="-128"/>
              </a:rPr>
              <a:t>-Japanese Text Book</a:t>
            </a:r>
            <a:br>
              <a:rPr lang="en-US" altLang="ja-JP" sz="3100" b="1" dirty="0" smtClean="0">
                <a:solidFill>
                  <a:srgbClr val="002060"/>
                </a:solidFill>
                <a:latin typeface="Comic Sans MS" pitchFamily="66" charset="0"/>
                <a:ea typeface="ＭＳ Ｐゴシック" charset="-128"/>
              </a:rPr>
            </a:br>
            <a:r>
              <a:rPr lang="en-US" altLang="ja-JP" sz="3100" b="1" dirty="0" smtClean="0">
                <a:solidFill>
                  <a:srgbClr val="002060"/>
                </a:solidFill>
                <a:latin typeface="Comic Sans MS" pitchFamily="66" charset="0"/>
                <a:ea typeface="ＭＳ Ｐゴシック" charset="-128"/>
              </a:rPr>
              <a:t>-Japanese Mathematics Content for</a:t>
            </a:r>
            <a:br>
              <a:rPr lang="en-US" altLang="ja-JP" sz="3100" b="1" dirty="0" smtClean="0">
                <a:solidFill>
                  <a:srgbClr val="002060"/>
                </a:solidFill>
                <a:latin typeface="Comic Sans MS" pitchFamily="66" charset="0"/>
                <a:ea typeface="ＭＳ Ｐゴシック" charset="-128"/>
              </a:rPr>
            </a:br>
            <a:r>
              <a:rPr lang="en-US" altLang="ja-JP" sz="3100" b="1" dirty="0" smtClean="0">
                <a:solidFill>
                  <a:srgbClr val="002060"/>
                </a:solidFill>
                <a:latin typeface="Comic Sans MS" pitchFamily="66" charset="0"/>
                <a:ea typeface="ＭＳ Ｐゴシック" charset="-128"/>
              </a:rPr>
              <a:t>  Elementary School</a:t>
            </a:r>
            <a:br>
              <a:rPr lang="en-US" altLang="ja-JP" sz="3100" b="1" dirty="0" smtClean="0">
                <a:solidFill>
                  <a:srgbClr val="002060"/>
                </a:solidFill>
                <a:latin typeface="Comic Sans MS" pitchFamily="66" charset="0"/>
                <a:ea typeface="ＭＳ Ｐゴシック" charset="-128"/>
              </a:rPr>
            </a:br>
            <a:r>
              <a:rPr lang="en-US" altLang="ja-JP" sz="3100" b="1" dirty="0" smtClean="0">
                <a:solidFill>
                  <a:srgbClr val="002060"/>
                </a:solidFill>
                <a:latin typeface="Comic Sans MS" pitchFamily="66" charset="0"/>
                <a:ea typeface="ＭＳ Ｐゴシック" charset="-128"/>
              </a:rPr>
              <a:t>-Problem Solving Approach</a:t>
            </a:r>
            <a:br>
              <a:rPr lang="en-US" altLang="ja-JP" sz="3100" b="1" dirty="0" smtClean="0">
                <a:solidFill>
                  <a:srgbClr val="002060"/>
                </a:solidFill>
                <a:latin typeface="Comic Sans MS" pitchFamily="66" charset="0"/>
                <a:ea typeface="ＭＳ Ｐゴシック" charset="-128"/>
              </a:rPr>
            </a:br>
            <a:r>
              <a:rPr lang="en-US" altLang="ja-JP" sz="3100" b="1" dirty="0" smtClean="0">
                <a:solidFill>
                  <a:srgbClr val="002060"/>
                </a:solidFill>
                <a:latin typeface="Comic Sans MS" pitchFamily="66" charset="0"/>
                <a:ea typeface="ＭＳ Ｐゴシック" charset="-128"/>
              </a:rPr>
              <a:t>        Open-Ended Approach</a:t>
            </a:r>
            <a:br>
              <a:rPr lang="en-US" altLang="ja-JP" sz="3100" b="1" dirty="0" smtClean="0">
                <a:solidFill>
                  <a:srgbClr val="002060"/>
                </a:solidFill>
                <a:latin typeface="Comic Sans MS" pitchFamily="66" charset="0"/>
                <a:ea typeface="ＭＳ Ｐゴシック" charset="-128"/>
              </a:rPr>
            </a:br>
            <a:r>
              <a:rPr lang="en-US" altLang="ja-JP" sz="3100" b="1" dirty="0" smtClean="0">
                <a:solidFill>
                  <a:srgbClr val="002060"/>
                </a:solidFill>
                <a:latin typeface="Comic Sans MS" pitchFamily="66" charset="0"/>
                <a:ea typeface="ＭＳ Ｐゴシック" charset="-128"/>
              </a:rPr>
              <a:t>        Hands on Approach</a:t>
            </a:r>
            <a:br>
              <a:rPr lang="en-US" altLang="ja-JP" sz="3100" b="1" dirty="0" smtClean="0">
                <a:solidFill>
                  <a:srgbClr val="002060"/>
                </a:solidFill>
                <a:latin typeface="Comic Sans MS" pitchFamily="66" charset="0"/>
                <a:ea typeface="ＭＳ Ｐゴシック" charset="-128"/>
              </a:rPr>
            </a:br>
            <a:r>
              <a:rPr lang="en-US" altLang="ja-JP" sz="3100" b="1" dirty="0" smtClean="0">
                <a:solidFill>
                  <a:srgbClr val="002060"/>
                </a:solidFill>
                <a:latin typeface="Comic Sans MS" pitchFamily="66" charset="0"/>
                <a:ea typeface="ＭＳ Ｐゴシック" charset="-128"/>
              </a:rPr>
              <a:t>        Origami</a:t>
            </a:r>
            <a:br>
              <a:rPr lang="en-US" altLang="ja-JP" sz="3100" b="1" dirty="0" smtClean="0">
                <a:solidFill>
                  <a:srgbClr val="002060"/>
                </a:solidFill>
                <a:latin typeface="Comic Sans MS" pitchFamily="66" charset="0"/>
                <a:ea typeface="ＭＳ Ｐゴシック" charset="-128"/>
              </a:rPr>
            </a:br>
            <a:r>
              <a:rPr lang="en-US" altLang="ja-JP" sz="3100" b="1" dirty="0" smtClean="0">
                <a:solidFill>
                  <a:srgbClr val="002060"/>
                </a:solidFill>
                <a:latin typeface="Comic Sans MS" pitchFamily="66" charset="0"/>
                <a:ea typeface="ＭＳ Ｐゴシック" charset="-128"/>
              </a:rPr>
              <a:t>-Developing 3 ways of Thinking</a:t>
            </a:r>
            <a:br>
              <a:rPr lang="en-US" altLang="ja-JP" sz="3100" b="1" dirty="0" smtClean="0">
                <a:solidFill>
                  <a:srgbClr val="002060"/>
                </a:solidFill>
                <a:latin typeface="Comic Sans MS" pitchFamily="66" charset="0"/>
                <a:ea typeface="ＭＳ Ｐゴシック" charset="-128"/>
              </a:rPr>
            </a:br>
            <a:r>
              <a:rPr lang="en-US" altLang="ja-JP" sz="3100" b="1" dirty="0" smtClean="0">
                <a:solidFill>
                  <a:srgbClr val="002060"/>
                </a:solidFill>
                <a:latin typeface="Comic Sans MS" pitchFamily="66" charset="0"/>
                <a:ea typeface="ＭＳ Ｐゴシック" charset="-128"/>
              </a:rPr>
              <a:t>- Lesson  Study</a:t>
            </a:r>
            <a:br>
              <a:rPr lang="en-US" altLang="ja-JP" sz="3100" b="1" dirty="0" smtClean="0">
                <a:solidFill>
                  <a:srgbClr val="002060"/>
                </a:solidFill>
                <a:latin typeface="Comic Sans MS" pitchFamily="66" charset="0"/>
                <a:ea typeface="ＭＳ Ｐゴシック" charset="-128"/>
              </a:rPr>
            </a:br>
            <a:r>
              <a:rPr lang="en-US" altLang="ja-JP" sz="3100" b="1" dirty="0" smtClean="0">
                <a:solidFill>
                  <a:srgbClr val="002060"/>
                </a:solidFill>
                <a:latin typeface="Comic Sans MS" pitchFamily="66" charset="0"/>
                <a:ea typeface="ＭＳ Ｐゴシック" charset="-128"/>
              </a:rPr>
              <a:t>-Disaster management ,Evacuation </a:t>
            </a:r>
            <a:br>
              <a:rPr lang="en-US" altLang="ja-JP" sz="3100" b="1" dirty="0" smtClean="0">
                <a:solidFill>
                  <a:srgbClr val="002060"/>
                </a:solidFill>
                <a:latin typeface="Comic Sans MS" pitchFamily="66" charset="0"/>
                <a:ea typeface="ＭＳ Ｐゴシック" charset="-128"/>
              </a:rPr>
            </a:br>
            <a:r>
              <a:rPr lang="en-US" altLang="ja-JP" sz="3100" b="1" dirty="0" smtClean="0">
                <a:solidFill>
                  <a:srgbClr val="002060"/>
                </a:solidFill>
                <a:latin typeface="Comic Sans MS" pitchFamily="66" charset="0"/>
                <a:ea typeface="ＭＳ Ｐゴシック" charset="-128"/>
              </a:rPr>
              <a:t>  Procedures</a:t>
            </a:r>
            <a:r>
              <a:rPr lang="ja-JP" altLang="en-US" sz="3100" dirty="0" smtClean="0"/>
              <a:t/>
            </a:r>
            <a:br>
              <a:rPr lang="ja-JP" altLang="en-US" sz="3100" dirty="0" smtClean="0"/>
            </a:br>
            <a:endParaRPr kumimoji="1" lang="ja-JP" altLang="en-US" sz="3100" dirty="0"/>
          </a:p>
        </p:txBody>
      </p:sp>
      <p:sp>
        <p:nvSpPr>
          <p:cNvPr id="3" name="2 Marcador de fecha"/>
          <p:cNvSpPr>
            <a:spLocks noGrp="1"/>
          </p:cNvSpPr>
          <p:nvPr>
            <p:ph type="dt" sz="half" idx="10"/>
          </p:nvPr>
        </p:nvSpPr>
        <p:spPr/>
        <p:txBody>
          <a:bodyPr/>
          <a:lstStyle/>
          <a:p>
            <a:fld id="{50215635-4191-4A93-A172-32E62F9DDC31}" type="datetime1">
              <a:rPr kumimoji="1" lang="en-US" altLang="ja-JP" smtClean="0"/>
              <a:pPr/>
              <a:t>3/1/2012</a:t>
            </a:fld>
            <a:endParaRPr kumimoji="1" lang="ja-JP" altLang="en-US"/>
          </a:p>
        </p:txBody>
      </p:sp>
      <p:sp>
        <p:nvSpPr>
          <p:cNvPr id="4" name="3 Marcador de número de diapositiva"/>
          <p:cNvSpPr>
            <a:spLocks noGrp="1"/>
          </p:cNvSpPr>
          <p:nvPr>
            <p:ph type="sldNum" sz="quarter" idx="12"/>
          </p:nvPr>
        </p:nvSpPr>
        <p:spPr/>
        <p:txBody>
          <a:bodyPr/>
          <a:lstStyle/>
          <a:p>
            <a:fld id="{DD9A5C2B-72A0-48EB-88F9-8E8E0042C836}" type="slidenum">
              <a:rPr kumimoji="1" lang="ja-JP" altLang="en-US" smtClean="0"/>
              <a:pPr/>
              <a:t>4</a:t>
            </a:fld>
            <a:endParaRPr kumimoji="1" lang="ja-JP" altLang="en-US"/>
          </a:p>
        </p:txBody>
      </p:sp>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406398"/>
          </a:xfrm>
        </p:spPr>
        <p:txBody>
          <a:bodyPr>
            <a:noAutofit/>
          </a:bodyPr>
          <a:lstStyle/>
          <a:p>
            <a:r>
              <a:rPr kumimoji="1" lang="en-AU" altLang="ja-JP" sz="3200" dirty="0" smtClean="0">
                <a:solidFill>
                  <a:srgbClr val="FF0000"/>
                </a:solidFill>
              </a:rPr>
              <a:t>Output and Activities</a:t>
            </a:r>
            <a:endParaRPr kumimoji="1" lang="ja-JP" altLang="en-US" sz="3200" dirty="0">
              <a:solidFill>
                <a:srgbClr val="FF0000"/>
              </a:solidFill>
            </a:endParaRPr>
          </a:p>
        </p:txBody>
      </p:sp>
      <p:sp>
        <p:nvSpPr>
          <p:cNvPr id="3" name="2 Marcador de contenido"/>
          <p:cNvSpPr>
            <a:spLocks noGrp="1"/>
          </p:cNvSpPr>
          <p:nvPr>
            <p:ph idx="1"/>
          </p:nvPr>
        </p:nvSpPr>
        <p:spPr>
          <a:xfrm>
            <a:off x="457200" y="692696"/>
            <a:ext cx="8229600" cy="5688632"/>
          </a:xfrm>
        </p:spPr>
        <p:txBody>
          <a:bodyPr>
            <a:normAutofit fontScale="25000" lnSpcReduction="20000"/>
          </a:bodyPr>
          <a:lstStyle/>
          <a:p>
            <a:endParaRPr lang="en-US" altLang="ja-JP" sz="4900" b="1" dirty="0" smtClean="0"/>
          </a:p>
          <a:p>
            <a:r>
              <a:rPr lang="en-US" altLang="ja-JP" sz="7200" b="1" dirty="0" smtClean="0">
                <a:latin typeface="Trebuchet MS" pitchFamily="34" charset="0"/>
                <a:ea typeface="FangSong" pitchFamily="49" charset="-122"/>
              </a:rPr>
              <a:t>Output 1  :  Fiji National University (FNU) personals and authorities grant approval to implement the project at  FNU and also in 5 selected primary schools in Zone C1 Lautoka. Ministry of Education grants approval to use the selected 5 schools in Zone C1 Lautoka</a:t>
            </a:r>
          </a:p>
          <a:p>
            <a:endParaRPr lang="ja-JP" altLang="ja-JP" sz="7200" b="1" dirty="0" smtClean="0">
              <a:latin typeface="Trebuchet MS" pitchFamily="34" charset="0"/>
              <a:ea typeface="FangSong" pitchFamily="49" charset="-122"/>
            </a:endParaRPr>
          </a:p>
          <a:p>
            <a:r>
              <a:rPr lang="en-US" altLang="ja-JP" sz="7200" b="1" dirty="0" smtClean="0">
                <a:latin typeface="Trebuchet MS" pitchFamily="34" charset="0"/>
                <a:ea typeface="FangSong" pitchFamily="49" charset="-122"/>
              </a:rPr>
              <a:t>Activity 1.1 </a:t>
            </a:r>
            <a:r>
              <a:rPr lang="en-US" altLang="ja-JP" sz="7200" dirty="0" smtClean="0">
                <a:latin typeface="Trebuchet MS" pitchFamily="34" charset="0"/>
                <a:ea typeface="FangSong" pitchFamily="49" charset="-122"/>
              </a:rPr>
              <a:t>:Primary Mathematics Education Lecturers (JICA Trainee) prepares proposal for the FNU Council for approval to carry out the project implementation at 5 selected primary schools in Zone C1 Lautoka</a:t>
            </a:r>
            <a:r>
              <a:rPr lang="en-US" altLang="ja-JP" sz="7200" b="1" dirty="0" smtClean="0">
                <a:latin typeface="Trebuchet MS" pitchFamily="34" charset="0"/>
                <a:ea typeface="FangSong" pitchFamily="49" charset="-122"/>
              </a:rPr>
              <a:t> </a:t>
            </a:r>
            <a:endParaRPr lang="ja-JP" altLang="ja-JP" sz="7200" dirty="0" smtClean="0">
              <a:latin typeface="Trebuchet MS" pitchFamily="34" charset="0"/>
              <a:ea typeface="FangSong" pitchFamily="49" charset="-122"/>
            </a:endParaRPr>
          </a:p>
          <a:p>
            <a:r>
              <a:rPr lang="en-US" altLang="ja-JP" sz="7200" b="1" dirty="0" smtClean="0">
                <a:latin typeface="Trebuchet MS" pitchFamily="34" charset="0"/>
                <a:ea typeface="FangSong" pitchFamily="49" charset="-122"/>
              </a:rPr>
              <a:t>Activity 1.2 : </a:t>
            </a:r>
            <a:r>
              <a:rPr lang="en-US" altLang="ja-JP" sz="7200" dirty="0" smtClean="0">
                <a:latin typeface="Trebuchet MS" pitchFamily="34" charset="0"/>
                <a:ea typeface="FangSong" pitchFamily="49" charset="-122"/>
              </a:rPr>
              <a:t>Primary Mathematics Education Lecturers (JICA Trainee) seeks permission from Ministry of Education(MOE) to conduct lesson study in one of the schools that is in 5 selected schools in Zone C1 Lautoka district</a:t>
            </a:r>
            <a:endParaRPr lang="ja-JP" altLang="ja-JP" sz="7200" dirty="0" smtClean="0">
              <a:latin typeface="Trebuchet MS" pitchFamily="34" charset="0"/>
              <a:ea typeface="FangSong" pitchFamily="49" charset="-122"/>
            </a:endParaRPr>
          </a:p>
          <a:p>
            <a:r>
              <a:rPr lang="en-US" altLang="ja-JP" sz="7200" dirty="0" smtClean="0">
                <a:latin typeface="Trebuchet MS" pitchFamily="34" charset="0"/>
                <a:ea typeface="FangSong" pitchFamily="49" charset="-122"/>
              </a:rPr>
              <a:t>Activity 1.3 </a:t>
            </a:r>
            <a:r>
              <a:rPr lang="en-US" altLang="ja-JP" sz="7200" b="1" dirty="0" smtClean="0">
                <a:latin typeface="Trebuchet MS" pitchFamily="34" charset="0"/>
                <a:ea typeface="FangSong" pitchFamily="49" charset="-122"/>
              </a:rPr>
              <a:t>: </a:t>
            </a:r>
            <a:r>
              <a:rPr lang="en-US" altLang="ja-JP" sz="7200" dirty="0" smtClean="0">
                <a:latin typeface="Trebuchet MS" pitchFamily="34" charset="0"/>
                <a:ea typeface="FangSong" pitchFamily="49" charset="-122"/>
              </a:rPr>
              <a:t>Primary Mathematics Education Lecturers (JICA Trainee) seeks permission from the Head Teacher of  </a:t>
            </a:r>
            <a:r>
              <a:rPr lang="en-US" altLang="ja-JP" sz="7200" dirty="0" err="1" smtClean="0">
                <a:latin typeface="Trebuchet MS" pitchFamily="34" charset="0"/>
                <a:ea typeface="FangSong" pitchFamily="49" charset="-122"/>
              </a:rPr>
              <a:t>Natabua</a:t>
            </a:r>
            <a:r>
              <a:rPr lang="en-US" altLang="ja-JP" sz="7200" dirty="0" smtClean="0">
                <a:latin typeface="Trebuchet MS" pitchFamily="34" charset="0"/>
                <a:ea typeface="FangSong" pitchFamily="49" charset="-122"/>
              </a:rPr>
              <a:t> High School and 5 selected schools in Zone C1 Lautoka. </a:t>
            </a:r>
            <a:endParaRPr lang="ja-JP" altLang="ja-JP" sz="7200" dirty="0" smtClean="0">
              <a:latin typeface="Trebuchet MS" pitchFamily="34" charset="0"/>
              <a:ea typeface="FangSong" pitchFamily="49" charset="-122"/>
            </a:endParaRPr>
          </a:p>
          <a:p>
            <a:r>
              <a:rPr lang="en-US" altLang="ja-JP" sz="7200" b="1" dirty="0" smtClean="0">
                <a:latin typeface="Trebuchet MS" pitchFamily="34" charset="0"/>
                <a:ea typeface="FangSong" pitchFamily="49" charset="-122"/>
              </a:rPr>
              <a:t>Activity 1.4: </a:t>
            </a:r>
            <a:r>
              <a:rPr lang="en-US" altLang="ja-JP" sz="7200" dirty="0" smtClean="0">
                <a:latin typeface="Trebuchet MS" pitchFamily="34" charset="0"/>
                <a:ea typeface="FangSong" pitchFamily="49" charset="-122"/>
              </a:rPr>
              <a:t>Lecturer (JICA Trainee) conducts meeting with the Primary Mathematics Education Lecturers and (PST)and discusses the proposal(Project)</a:t>
            </a:r>
            <a:endParaRPr lang="ja-JP" altLang="ja-JP" sz="7200" dirty="0" smtClean="0">
              <a:latin typeface="Trebuchet MS" pitchFamily="34" charset="0"/>
              <a:ea typeface="FangSong" pitchFamily="49" charset="-122"/>
            </a:endParaRPr>
          </a:p>
          <a:p>
            <a:r>
              <a:rPr lang="en-US" altLang="ja-JP" sz="7200" b="1" dirty="0" smtClean="0">
                <a:latin typeface="Trebuchet MS" pitchFamily="34" charset="0"/>
                <a:ea typeface="FangSong" pitchFamily="49" charset="-122"/>
              </a:rPr>
              <a:t>Activity 1.5: </a:t>
            </a:r>
            <a:r>
              <a:rPr lang="en-AU" altLang="ja-JP" sz="7200" dirty="0" smtClean="0">
                <a:latin typeface="Trebuchet MS" pitchFamily="34" charset="0"/>
                <a:ea typeface="FangSong" pitchFamily="49" charset="-122"/>
              </a:rPr>
              <a:t>Primary Mathematics Education Lecturers(JICA Trainee) will set up a committee for the 5</a:t>
            </a:r>
            <a:r>
              <a:rPr lang="ja-JP" altLang="en-US" sz="7200" dirty="0" smtClean="0">
                <a:latin typeface="Trebuchet MS" pitchFamily="34" charset="0"/>
                <a:ea typeface="FangSong" pitchFamily="49" charset="-122"/>
              </a:rPr>
              <a:t>　</a:t>
            </a:r>
            <a:r>
              <a:rPr lang="en-AU" altLang="ja-JP" sz="7200" dirty="0" smtClean="0">
                <a:latin typeface="Trebuchet MS" pitchFamily="34" charset="0"/>
                <a:ea typeface="FangSong" pitchFamily="49" charset="-122"/>
              </a:rPr>
              <a:t>selected Lautoka primary  Schools Zone C1 for the lesson Study.</a:t>
            </a:r>
            <a:endParaRPr lang="ja-JP" altLang="ja-JP" sz="7200" dirty="0" smtClean="0">
              <a:latin typeface="Trebuchet MS" pitchFamily="34" charset="0"/>
              <a:ea typeface="FangSong" pitchFamily="49" charset="-122"/>
            </a:endParaRPr>
          </a:p>
          <a:p>
            <a:r>
              <a:rPr lang="en-AU" altLang="ja-JP" sz="7200" b="1" dirty="0" smtClean="0">
                <a:latin typeface="Trebuchet MS" pitchFamily="34" charset="0"/>
                <a:ea typeface="FangSong" pitchFamily="49" charset="-122"/>
              </a:rPr>
              <a:t>Activity 1.6 </a:t>
            </a:r>
            <a:r>
              <a:rPr lang="en-AU" altLang="ja-JP" sz="7200" dirty="0" smtClean="0">
                <a:latin typeface="Trebuchet MS" pitchFamily="34" charset="0"/>
                <a:ea typeface="FangSong" pitchFamily="49" charset="-122"/>
              </a:rPr>
              <a:t>: Primary Mathematics Education Lecturers(JICA  Trainee)will give a name to their committee and set up a training Schedule with time and venue.</a:t>
            </a:r>
            <a:endParaRPr lang="ja-JP" altLang="ja-JP" sz="7200" dirty="0" smtClean="0">
              <a:latin typeface="Trebuchet MS" pitchFamily="34" charset="0"/>
              <a:ea typeface="FangSong" pitchFamily="49" charset="-122"/>
            </a:endParaRPr>
          </a:p>
          <a:p>
            <a:endParaRPr kumimoji="1" lang="ja-JP" altLang="en-US" sz="7200" dirty="0">
              <a:latin typeface="Trebuchet MS" pitchFamily="34" charset="0"/>
              <a:ea typeface="FangSong" pitchFamily="49" charset="-122"/>
            </a:endParaRPr>
          </a:p>
        </p:txBody>
      </p:sp>
      <p:sp>
        <p:nvSpPr>
          <p:cNvPr id="4" name="3 Marcador de fecha"/>
          <p:cNvSpPr>
            <a:spLocks noGrp="1"/>
          </p:cNvSpPr>
          <p:nvPr>
            <p:ph type="dt" sz="half" idx="10"/>
          </p:nvPr>
        </p:nvSpPr>
        <p:spPr/>
        <p:txBody>
          <a:bodyPr/>
          <a:lstStyle/>
          <a:p>
            <a:fld id="{B44D8093-4225-4A22-9A7D-25D1135A4101}" type="datetime1">
              <a:rPr kumimoji="1" lang="en-US" altLang="ja-JP" smtClean="0"/>
              <a:pPr/>
              <a:t>3/1/2012</a:t>
            </a:fld>
            <a:endParaRPr kumimoji="1" lang="ja-JP" altLang="en-US"/>
          </a:p>
        </p:txBody>
      </p:sp>
      <p:sp>
        <p:nvSpPr>
          <p:cNvPr id="5" name="4 Marcador de número de diapositiva"/>
          <p:cNvSpPr>
            <a:spLocks noGrp="1"/>
          </p:cNvSpPr>
          <p:nvPr>
            <p:ph type="sldNum" sz="quarter" idx="12"/>
          </p:nvPr>
        </p:nvSpPr>
        <p:spPr/>
        <p:txBody>
          <a:bodyPr/>
          <a:lstStyle/>
          <a:p>
            <a:fld id="{DD9A5C2B-72A0-48EB-88F9-8E8E0042C836}" type="slidenum">
              <a:rPr kumimoji="1" lang="ja-JP" altLang="en-US" smtClean="0"/>
              <a:pPr/>
              <a:t>5</a:t>
            </a:fld>
            <a:endParaRPr kumimoji="1" lang="ja-JP" altLang="en-US"/>
          </a:p>
        </p:txBody>
      </p:sp>
    </p:spTree>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478406"/>
          </a:xfrm>
        </p:spPr>
        <p:txBody>
          <a:bodyPr>
            <a:noAutofit/>
          </a:bodyPr>
          <a:lstStyle/>
          <a:p>
            <a:r>
              <a:rPr kumimoji="1" lang="en-AU" altLang="ja-JP" sz="3200" dirty="0" smtClean="0">
                <a:solidFill>
                  <a:srgbClr val="FF0000"/>
                </a:solidFill>
              </a:rPr>
              <a:t>Output and activities cont’d</a:t>
            </a:r>
            <a:endParaRPr kumimoji="1" lang="ja-JP" altLang="en-US" sz="3200" dirty="0">
              <a:solidFill>
                <a:srgbClr val="FF0000"/>
              </a:solidFill>
            </a:endParaRPr>
          </a:p>
        </p:txBody>
      </p:sp>
      <p:sp>
        <p:nvSpPr>
          <p:cNvPr id="3" name="2 Marcador de contenido"/>
          <p:cNvSpPr>
            <a:spLocks noGrp="1"/>
          </p:cNvSpPr>
          <p:nvPr>
            <p:ph idx="1"/>
          </p:nvPr>
        </p:nvSpPr>
        <p:spPr>
          <a:xfrm>
            <a:off x="395536" y="908721"/>
            <a:ext cx="8291264" cy="5217446"/>
          </a:xfrm>
        </p:spPr>
        <p:txBody>
          <a:bodyPr>
            <a:normAutofit fontScale="92500" lnSpcReduction="20000"/>
          </a:bodyPr>
          <a:lstStyle/>
          <a:p>
            <a:r>
              <a:rPr lang="en-US" altLang="ja-JP" b="1" dirty="0" smtClean="0">
                <a:solidFill>
                  <a:srgbClr val="FF0000"/>
                </a:solidFill>
              </a:rPr>
              <a:t>Output 2:Training </a:t>
            </a:r>
            <a:r>
              <a:rPr lang="en-US" altLang="ja-JP" b="1" dirty="0" smtClean="0"/>
              <a:t>Manual on </a:t>
            </a:r>
            <a:r>
              <a:rPr lang="en-AU" altLang="ja-JP" b="1" dirty="0" smtClean="0"/>
              <a:t>the lesson study/problem solving approach </a:t>
            </a:r>
            <a:r>
              <a:rPr lang="en-US" altLang="ja-JP" b="1" dirty="0" smtClean="0"/>
              <a:t>is developed and distributed to the PMEL and Primary school Teachers (PST) of 5 Selected schools in Zone C1 Lautoka.</a:t>
            </a:r>
            <a:endParaRPr lang="ja-JP" altLang="ja-JP" dirty="0" smtClean="0"/>
          </a:p>
          <a:p>
            <a:r>
              <a:rPr lang="en-US" altLang="ja-JP" b="1" dirty="0" smtClean="0">
                <a:solidFill>
                  <a:srgbClr val="FF0000"/>
                </a:solidFill>
              </a:rPr>
              <a:t>Output 3 </a:t>
            </a:r>
            <a:r>
              <a:rPr lang="en-US" altLang="ja-JP" b="1" dirty="0" smtClean="0"/>
              <a:t>: FNU Primary mathematics Education lecturers (PMEL) can provide primary teacher trainees(PTT) </a:t>
            </a:r>
            <a:endParaRPr lang="ja-JP" altLang="ja-JP" dirty="0" smtClean="0"/>
          </a:p>
          <a:p>
            <a:pPr>
              <a:buNone/>
            </a:pPr>
            <a:r>
              <a:rPr lang="en-AU" altLang="ja-JP" b="1" dirty="0" smtClean="0"/>
              <a:t> </a:t>
            </a:r>
            <a:r>
              <a:rPr lang="en-US" altLang="ja-JP" b="1" dirty="0" smtClean="0"/>
              <a:t>with problem solving approach together with the primary school teachers of the 5 selected schools in Zone C1 Lautoka</a:t>
            </a:r>
            <a:r>
              <a:rPr lang="en-US" altLang="ja-JP" dirty="0" smtClean="0"/>
              <a:t>.</a:t>
            </a:r>
            <a:endParaRPr lang="ja-JP" altLang="ja-JP" dirty="0" smtClean="0"/>
          </a:p>
          <a:p>
            <a:endParaRPr kumimoji="1" lang="ja-JP" altLang="en-US" dirty="0"/>
          </a:p>
        </p:txBody>
      </p:sp>
      <p:sp>
        <p:nvSpPr>
          <p:cNvPr id="4" name="3 Marcador de fecha"/>
          <p:cNvSpPr>
            <a:spLocks noGrp="1"/>
          </p:cNvSpPr>
          <p:nvPr>
            <p:ph type="dt" sz="half" idx="10"/>
          </p:nvPr>
        </p:nvSpPr>
        <p:spPr/>
        <p:txBody>
          <a:bodyPr/>
          <a:lstStyle/>
          <a:p>
            <a:fld id="{490B38C4-F2F3-4B80-BEAD-73DE3EBF7A69}" type="datetime1">
              <a:rPr kumimoji="1" lang="en-US" altLang="ja-JP" smtClean="0"/>
              <a:pPr/>
              <a:t>3/1/2012</a:t>
            </a:fld>
            <a:endParaRPr kumimoji="1" lang="ja-JP" altLang="en-US"/>
          </a:p>
        </p:txBody>
      </p:sp>
      <p:sp>
        <p:nvSpPr>
          <p:cNvPr id="5" name="4 Marcador de número de diapositiva"/>
          <p:cNvSpPr>
            <a:spLocks noGrp="1"/>
          </p:cNvSpPr>
          <p:nvPr>
            <p:ph type="sldNum" sz="quarter" idx="12"/>
          </p:nvPr>
        </p:nvSpPr>
        <p:spPr/>
        <p:txBody>
          <a:bodyPr/>
          <a:lstStyle/>
          <a:p>
            <a:fld id="{DD9A5C2B-72A0-48EB-88F9-8E8E0042C836}" type="slidenum">
              <a:rPr kumimoji="1" lang="ja-JP" altLang="en-US" smtClean="0"/>
              <a:pPr/>
              <a:t>6</a:t>
            </a:fld>
            <a:endParaRPr kumimoji="1" lang="ja-JP" altLang="en-US"/>
          </a:p>
        </p:txBody>
      </p:sp>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406398"/>
          </a:xfrm>
        </p:spPr>
        <p:txBody>
          <a:bodyPr>
            <a:noAutofit/>
          </a:bodyPr>
          <a:lstStyle/>
          <a:p>
            <a:r>
              <a:rPr kumimoji="1" lang="en-AU" altLang="ja-JP" sz="2400" dirty="0" smtClean="0">
                <a:solidFill>
                  <a:srgbClr val="FF0000"/>
                </a:solidFill>
              </a:rPr>
              <a:t>Output and activities cont’d</a:t>
            </a:r>
            <a:endParaRPr kumimoji="1" lang="ja-JP" altLang="en-US" sz="2400" dirty="0">
              <a:solidFill>
                <a:srgbClr val="FF0000"/>
              </a:solidFill>
            </a:endParaRPr>
          </a:p>
        </p:txBody>
      </p:sp>
      <p:sp>
        <p:nvSpPr>
          <p:cNvPr id="3" name="2 Marcador de contenido"/>
          <p:cNvSpPr>
            <a:spLocks noGrp="1"/>
          </p:cNvSpPr>
          <p:nvPr>
            <p:ph idx="1"/>
          </p:nvPr>
        </p:nvSpPr>
        <p:spPr>
          <a:xfrm>
            <a:off x="457200" y="908721"/>
            <a:ext cx="8229600" cy="5217446"/>
          </a:xfrm>
        </p:spPr>
        <p:txBody>
          <a:bodyPr>
            <a:normAutofit fontScale="85000" lnSpcReduction="20000"/>
          </a:bodyPr>
          <a:lstStyle/>
          <a:p>
            <a:r>
              <a:rPr lang="en-US" altLang="ja-JP" b="1" dirty="0" smtClean="0"/>
              <a:t>Activity 3.1 :P</a:t>
            </a:r>
            <a:r>
              <a:rPr lang="en-AU" altLang="ja-JP" dirty="0" smtClean="0"/>
              <a:t>rimary Mathematics Education Lecturers(JICA Trainee) </a:t>
            </a:r>
            <a:r>
              <a:rPr lang="en-US" altLang="ja-JP" dirty="0" smtClean="0"/>
              <a:t>Prepare lecture notes on “problem solving approach”</a:t>
            </a:r>
            <a:endParaRPr lang="ja-JP" altLang="ja-JP" dirty="0" smtClean="0"/>
          </a:p>
          <a:p>
            <a:r>
              <a:rPr lang="en-US" altLang="ja-JP" b="1" dirty="0" smtClean="0"/>
              <a:t>Activity 3.2: P</a:t>
            </a:r>
            <a:r>
              <a:rPr lang="en-AU" altLang="ja-JP" dirty="0" smtClean="0"/>
              <a:t>rimary Mathematics Education Lecturers(JICA Trainee) </a:t>
            </a:r>
            <a:r>
              <a:rPr lang="en-US" altLang="ja-JP" dirty="0" smtClean="0"/>
              <a:t>conduct lecture on “problem solving approach” with  </a:t>
            </a:r>
            <a:r>
              <a:rPr lang="en-AU" altLang="ja-JP" dirty="0" smtClean="0"/>
              <a:t>PMEL and PST OF 5 selected schools.</a:t>
            </a:r>
            <a:endParaRPr lang="ja-JP" altLang="ja-JP" dirty="0" smtClean="0"/>
          </a:p>
          <a:p>
            <a:r>
              <a:rPr lang="en-US" altLang="ja-JP" b="1" dirty="0" smtClean="0"/>
              <a:t>Activity 3.3 :P</a:t>
            </a:r>
            <a:r>
              <a:rPr lang="en-AU" altLang="ja-JP" dirty="0" smtClean="0"/>
              <a:t>rimary Mathematics Education Lecturers(JICA Trainee) </a:t>
            </a:r>
            <a:r>
              <a:rPr lang="en-US" altLang="ja-JP" dirty="0" smtClean="0"/>
              <a:t>conduct workshops on “problem solving approach” with PMEL and PST of the 5 selected schools</a:t>
            </a:r>
            <a:endParaRPr lang="ja-JP" altLang="ja-JP" dirty="0" smtClean="0"/>
          </a:p>
          <a:p>
            <a:endParaRPr kumimoji="1" lang="ja-JP" altLang="en-US" dirty="0"/>
          </a:p>
        </p:txBody>
      </p:sp>
      <p:sp>
        <p:nvSpPr>
          <p:cNvPr id="4" name="3 Marcador de fecha"/>
          <p:cNvSpPr>
            <a:spLocks noGrp="1"/>
          </p:cNvSpPr>
          <p:nvPr>
            <p:ph type="dt" sz="half" idx="10"/>
          </p:nvPr>
        </p:nvSpPr>
        <p:spPr/>
        <p:txBody>
          <a:bodyPr/>
          <a:lstStyle/>
          <a:p>
            <a:fld id="{EBF7E287-DCE3-43DC-87EB-1D5BA10C9D3D}" type="datetime1">
              <a:rPr kumimoji="1" lang="en-US" altLang="ja-JP" smtClean="0"/>
              <a:pPr/>
              <a:t>3/1/2012</a:t>
            </a:fld>
            <a:endParaRPr kumimoji="1" lang="ja-JP" altLang="en-US"/>
          </a:p>
        </p:txBody>
      </p:sp>
      <p:sp>
        <p:nvSpPr>
          <p:cNvPr id="5" name="4 Marcador de número de diapositiva"/>
          <p:cNvSpPr>
            <a:spLocks noGrp="1"/>
          </p:cNvSpPr>
          <p:nvPr>
            <p:ph type="sldNum" sz="quarter" idx="12"/>
          </p:nvPr>
        </p:nvSpPr>
        <p:spPr/>
        <p:txBody>
          <a:bodyPr/>
          <a:lstStyle/>
          <a:p>
            <a:fld id="{DD9A5C2B-72A0-48EB-88F9-8E8E0042C836}" type="slidenum">
              <a:rPr kumimoji="1" lang="ja-JP" altLang="en-US" smtClean="0"/>
              <a:pPr/>
              <a:t>7</a:t>
            </a:fld>
            <a:endParaRPr kumimoji="1" lang="ja-JP" altLang="en-US"/>
          </a:p>
        </p:txBody>
      </p:sp>
    </p:spTree>
  </p:cSld>
  <p:clrMapOvr>
    <a:masterClrMapping/>
  </p:clrMapOvr>
  <p:transition>
    <p:spli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406398"/>
          </a:xfrm>
        </p:spPr>
        <p:txBody>
          <a:bodyPr>
            <a:normAutofit fontScale="90000"/>
          </a:bodyPr>
          <a:lstStyle/>
          <a:p>
            <a:r>
              <a:rPr lang="en-AU" altLang="ja-JP" sz="2400" dirty="0" smtClean="0">
                <a:solidFill>
                  <a:srgbClr val="FF0000"/>
                </a:solidFill>
              </a:rPr>
              <a:t>Output and activities cont’d</a:t>
            </a:r>
            <a:endParaRPr kumimoji="1" lang="ja-JP" altLang="en-US" sz="2400" dirty="0"/>
          </a:p>
        </p:txBody>
      </p:sp>
      <p:sp>
        <p:nvSpPr>
          <p:cNvPr id="3" name="2 Marcador de contenido"/>
          <p:cNvSpPr>
            <a:spLocks noGrp="1"/>
          </p:cNvSpPr>
          <p:nvPr>
            <p:ph idx="1"/>
          </p:nvPr>
        </p:nvSpPr>
        <p:spPr>
          <a:xfrm>
            <a:off x="457200" y="836713"/>
            <a:ext cx="8229600" cy="5289454"/>
          </a:xfrm>
        </p:spPr>
        <p:txBody>
          <a:bodyPr>
            <a:normAutofit fontScale="47500" lnSpcReduction="20000"/>
          </a:bodyPr>
          <a:lstStyle/>
          <a:p>
            <a:r>
              <a:rPr lang="en-US" altLang="ja-JP" sz="3400" b="1" dirty="0" smtClean="0"/>
              <a:t>Output 4</a:t>
            </a:r>
            <a:r>
              <a:rPr lang="en-AU" altLang="ja-JP" sz="3400" b="1" dirty="0" smtClean="0"/>
              <a:t>  :</a:t>
            </a:r>
            <a:r>
              <a:rPr lang="en-US" altLang="ja-JP" sz="3400" dirty="0" smtClean="0"/>
              <a:t>Primary Mathematics Education Lecturers (JICA Trainees) will train PMEL and PST 5 selected schools on "open ended approach </a:t>
            </a:r>
            <a:r>
              <a:rPr lang="en-AU" altLang="ja-JP" sz="3400" b="1" dirty="0" smtClean="0"/>
              <a:t> </a:t>
            </a:r>
            <a:endParaRPr lang="ja-JP" altLang="ja-JP" sz="3400" dirty="0" smtClean="0"/>
          </a:p>
          <a:p>
            <a:r>
              <a:rPr lang="en-US" altLang="ja-JP" sz="3400" b="1" dirty="0" smtClean="0"/>
              <a:t>Activity 4.1:</a:t>
            </a:r>
            <a:r>
              <a:rPr lang="en-US" altLang="ja-JP" sz="3400" dirty="0" smtClean="0"/>
              <a:t> Primary Mathematics Education Lecturers (JICA Trainee) will prepare lecture notes on “open ended approach”. </a:t>
            </a:r>
            <a:r>
              <a:rPr lang="en-AU" altLang="ja-JP" sz="3400" dirty="0" smtClean="0"/>
              <a:t>  </a:t>
            </a:r>
            <a:endParaRPr lang="ja-JP" altLang="ja-JP" sz="3400" dirty="0" smtClean="0"/>
          </a:p>
          <a:p>
            <a:r>
              <a:rPr lang="en-US" altLang="ja-JP" sz="3400" b="1" dirty="0" smtClean="0"/>
              <a:t>Activity 4.2  </a:t>
            </a:r>
            <a:r>
              <a:rPr lang="en-US" altLang="ja-JP" sz="3400" dirty="0" smtClean="0"/>
              <a:t>Primary Mathematics Education Lecturers (JICA Trainee) will conduct lectures and give out readings from books </a:t>
            </a:r>
            <a:r>
              <a:rPr lang="en-US" altLang="ja-JP" sz="3400" b="1" dirty="0" smtClean="0"/>
              <a:t>“</a:t>
            </a:r>
            <a:r>
              <a:rPr lang="en-US" altLang="ja-JP" sz="3400" dirty="0" smtClean="0"/>
              <a:t>Open ended approach” with primary mathematics Education Lecturers.</a:t>
            </a:r>
            <a:r>
              <a:rPr lang="en-US" altLang="ja-JP" sz="3400" b="1" dirty="0" smtClean="0"/>
              <a:t> </a:t>
            </a:r>
          </a:p>
          <a:p>
            <a:r>
              <a:rPr lang="en-US" altLang="ja-JP" sz="3400" b="1" dirty="0" smtClean="0"/>
              <a:t> Activity 4.3  :</a:t>
            </a:r>
            <a:r>
              <a:rPr lang="en-US" altLang="ja-JP" sz="3400" dirty="0" smtClean="0"/>
              <a:t>Primary Mathematics Education Lecturers (JICA Trainee) conduct workshops on “open ended approach” with Primary Mathematics Education Lecturers at FNU and PST of 5 selected schools in ZONE C1 Lautoka</a:t>
            </a:r>
            <a:endParaRPr lang="ja-JP" altLang="ja-JP" sz="3400" dirty="0" smtClean="0"/>
          </a:p>
          <a:p>
            <a:pPr>
              <a:buNone/>
            </a:pPr>
            <a:r>
              <a:rPr lang="en-US" altLang="ja-JP" sz="3400" b="1" dirty="0" smtClean="0"/>
              <a:t>   </a:t>
            </a:r>
            <a:endParaRPr lang="ja-JP" altLang="ja-JP" sz="3400" dirty="0" smtClean="0"/>
          </a:p>
          <a:p>
            <a:r>
              <a:rPr lang="en-US" altLang="ja-JP" sz="3400" b="1" dirty="0" smtClean="0">
                <a:solidFill>
                  <a:srgbClr val="FF0000"/>
                </a:solidFill>
              </a:rPr>
              <a:t>Output 5  </a:t>
            </a:r>
            <a:r>
              <a:rPr lang="en-US" altLang="ja-JP" sz="3400" b="1" dirty="0" smtClean="0"/>
              <a:t>: Primary Mathematics Education Lecturers (JICA Trainee) will train PMEL and PST of 5 selected schools on" hands on approach”</a:t>
            </a:r>
            <a:endParaRPr lang="ja-JP" altLang="ja-JP" sz="3400" dirty="0" smtClean="0"/>
          </a:p>
          <a:p>
            <a:r>
              <a:rPr lang="en-US" altLang="ja-JP" sz="3400" b="1" dirty="0" smtClean="0"/>
              <a:t>Activity 5.1: </a:t>
            </a:r>
            <a:r>
              <a:rPr lang="en-US" altLang="ja-JP" sz="3400" dirty="0" smtClean="0"/>
              <a:t>Primary Mathematics Education Lecturers (JICA Trainee) will prepare lecture notes on “hands on approach”</a:t>
            </a:r>
            <a:endParaRPr lang="ja-JP" altLang="ja-JP" sz="3400" dirty="0" smtClean="0"/>
          </a:p>
          <a:p>
            <a:r>
              <a:rPr lang="en-US" altLang="ja-JP" sz="3400" b="1" dirty="0" smtClean="0"/>
              <a:t>Activity 5.2: P</a:t>
            </a:r>
            <a:r>
              <a:rPr lang="en-US" altLang="ja-JP" sz="3400" dirty="0" smtClean="0"/>
              <a:t>rimary Mathematics Education Lecturers (JICA Trainee) will conduct lectures and give out readings from books  on “hands on approach” with PMEL and PST of 5 Zone C1 schools in Lautoka</a:t>
            </a:r>
            <a:endParaRPr lang="ja-JP" altLang="ja-JP" sz="3400" dirty="0" smtClean="0"/>
          </a:p>
          <a:p>
            <a:r>
              <a:rPr lang="en-US" altLang="ja-JP" sz="3400" b="1" dirty="0" smtClean="0"/>
              <a:t>Activity 5.3 : </a:t>
            </a:r>
            <a:r>
              <a:rPr lang="en-US" altLang="ja-JP" sz="3400" dirty="0" smtClean="0"/>
              <a:t>Primary Mathematics Education Lecturers (JICA Trainee) conduct workshops on “hands on approach” with   PMEL and PST of 5 selected  Zone C1 schools in Lautoka </a:t>
            </a:r>
            <a:endParaRPr lang="ja-JP" altLang="ja-JP" sz="3400" dirty="0" smtClean="0"/>
          </a:p>
          <a:p>
            <a:pPr>
              <a:buNone/>
            </a:pPr>
            <a:r>
              <a:rPr lang="en-US" altLang="ja-JP" dirty="0" smtClean="0"/>
              <a:t> </a:t>
            </a:r>
            <a:endParaRPr lang="ja-JP" altLang="ja-JP" dirty="0" smtClean="0"/>
          </a:p>
          <a:p>
            <a:endParaRPr lang="ja-JP" altLang="ja-JP" sz="3400" dirty="0" smtClean="0"/>
          </a:p>
          <a:p>
            <a:endParaRPr kumimoji="1" lang="ja-JP" altLang="en-US" dirty="0"/>
          </a:p>
        </p:txBody>
      </p:sp>
      <p:sp>
        <p:nvSpPr>
          <p:cNvPr id="4" name="3 Marcador de fecha"/>
          <p:cNvSpPr>
            <a:spLocks noGrp="1"/>
          </p:cNvSpPr>
          <p:nvPr>
            <p:ph type="dt" sz="half" idx="10"/>
          </p:nvPr>
        </p:nvSpPr>
        <p:spPr/>
        <p:txBody>
          <a:bodyPr/>
          <a:lstStyle/>
          <a:p>
            <a:fld id="{0F526FF4-2649-49E4-A60F-D0DB410B7BB1}" type="datetime1">
              <a:rPr kumimoji="1" lang="en-US" altLang="ja-JP" smtClean="0"/>
              <a:pPr/>
              <a:t>3/1/2012</a:t>
            </a:fld>
            <a:endParaRPr kumimoji="1" lang="ja-JP" altLang="en-US"/>
          </a:p>
        </p:txBody>
      </p:sp>
      <p:sp>
        <p:nvSpPr>
          <p:cNvPr id="5" name="4 Marcador de número de diapositiva"/>
          <p:cNvSpPr>
            <a:spLocks noGrp="1"/>
          </p:cNvSpPr>
          <p:nvPr>
            <p:ph type="sldNum" sz="quarter" idx="12"/>
          </p:nvPr>
        </p:nvSpPr>
        <p:spPr/>
        <p:txBody>
          <a:bodyPr/>
          <a:lstStyle/>
          <a:p>
            <a:fld id="{DD9A5C2B-72A0-48EB-88F9-8E8E0042C836}" type="slidenum">
              <a:rPr kumimoji="1" lang="ja-JP" altLang="en-US" smtClean="0"/>
              <a:pPr/>
              <a:t>8</a:t>
            </a:fld>
            <a:endParaRPr kumimoji="1" lang="ja-JP" altLang="en-US"/>
          </a:p>
        </p:txBody>
      </p:sp>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188641"/>
            <a:ext cx="7772400" cy="576064"/>
          </a:xfrm>
        </p:spPr>
        <p:txBody>
          <a:bodyPr>
            <a:normAutofit fontScale="90000"/>
          </a:bodyPr>
          <a:lstStyle/>
          <a:p>
            <a:r>
              <a:rPr lang="en-AU" altLang="ja-JP" dirty="0" smtClean="0">
                <a:solidFill>
                  <a:srgbClr val="FF0000"/>
                </a:solidFill>
              </a:rPr>
              <a:t>Output and activities cont’d</a:t>
            </a:r>
            <a:endParaRPr kumimoji="1" lang="ja-JP" altLang="en-US" dirty="0"/>
          </a:p>
        </p:txBody>
      </p:sp>
      <p:sp>
        <p:nvSpPr>
          <p:cNvPr id="3" name="2 Subtítulo"/>
          <p:cNvSpPr>
            <a:spLocks noGrp="1"/>
          </p:cNvSpPr>
          <p:nvPr>
            <p:ph type="subTitle" idx="1"/>
          </p:nvPr>
        </p:nvSpPr>
        <p:spPr>
          <a:xfrm>
            <a:off x="179512" y="980728"/>
            <a:ext cx="8964488" cy="5400600"/>
          </a:xfrm>
        </p:spPr>
        <p:txBody>
          <a:bodyPr>
            <a:normAutofit fontScale="70000" lnSpcReduction="20000"/>
          </a:bodyPr>
          <a:lstStyle/>
          <a:p>
            <a:pPr algn="l"/>
            <a:r>
              <a:rPr lang="en-US" altLang="ja-JP" sz="2900" b="1" dirty="0" smtClean="0">
                <a:solidFill>
                  <a:srgbClr val="FF0000"/>
                </a:solidFill>
              </a:rPr>
              <a:t>Output 6 </a:t>
            </a:r>
            <a:r>
              <a:rPr lang="en-US" altLang="ja-JP" sz="2900" b="1" dirty="0" smtClean="0"/>
              <a:t>: Primary Mathematics Education Lecturers (Jica trainee) will Train the PMEL and PST of 5 selected schools in Zone C1 Lautoka on lesson study</a:t>
            </a:r>
            <a:endParaRPr lang="en-AU" altLang="ja-JP" sz="2900" dirty="0" smtClean="0"/>
          </a:p>
          <a:p>
            <a:pPr algn="l">
              <a:buFont typeface="Wingdings" pitchFamily="2" charset="2"/>
              <a:buChar char="n"/>
            </a:pPr>
            <a:r>
              <a:rPr lang="en-US" altLang="ja-JP" sz="2600" b="1" dirty="0" smtClean="0"/>
              <a:t>Activity 6.1 : </a:t>
            </a:r>
            <a:r>
              <a:rPr lang="en-US" altLang="ja-JP" sz="2600" dirty="0" smtClean="0"/>
              <a:t>Primary Mathematics Education Lecturers (JICA Trainee)will provide videos on lesson study to the PML and PST of the 5 selected schools of Zone C1 Lautoka  who will  observe “lesson study videos” on problem solving</a:t>
            </a:r>
            <a:endParaRPr lang="ja-JP" altLang="ja-JP" sz="2600" dirty="0" smtClean="0"/>
          </a:p>
          <a:p>
            <a:pPr algn="l">
              <a:buFont typeface="Wingdings" pitchFamily="2" charset="2"/>
              <a:buChar char="n"/>
            </a:pPr>
            <a:r>
              <a:rPr lang="en-US" altLang="ja-JP" sz="2600" dirty="0" smtClean="0"/>
              <a:t>A</a:t>
            </a:r>
            <a:r>
              <a:rPr lang="en-US" altLang="ja-JP" sz="2600" b="1" dirty="0" smtClean="0"/>
              <a:t>ctivity 6.2</a:t>
            </a:r>
            <a:r>
              <a:rPr lang="en-US" altLang="ja-JP" sz="2600" dirty="0" smtClean="0"/>
              <a:t> : Primary Mathematics Education Lecturers (JICA Trainee) will have discussions based on the observation of the video of lesson study on problem solving with PMEL and PST of the 5 selected schools of Zone C1 Lautoka..</a:t>
            </a:r>
            <a:endParaRPr lang="ja-JP" altLang="ja-JP" sz="2600" dirty="0" smtClean="0"/>
          </a:p>
          <a:p>
            <a:pPr algn="l">
              <a:buFont typeface="Wingdings" pitchFamily="2" charset="2"/>
              <a:buChar char="n"/>
            </a:pPr>
            <a:r>
              <a:rPr lang="en-US" altLang="ja-JP" sz="2600" b="1" dirty="0" smtClean="0"/>
              <a:t>Activity 6.3</a:t>
            </a:r>
            <a:r>
              <a:rPr lang="en-US" altLang="ja-JP" sz="2600" dirty="0" smtClean="0"/>
              <a:t> : Primary Mathematics Education Lecturers (JICA Trainee) prepares lecture notes for board preparation through the notes taken by the lecturers in Japan.</a:t>
            </a:r>
            <a:endParaRPr lang="ja-JP" altLang="ja-JP" sz="2600" dirty="0" smtClean="0"/>
          </a:p>
          <a:p>
            <a:pPr algn="l">
              <a:buFont typeface="Wingdings" pitchFamily="2" charset="2"/>
              <a:buChar char="n"/>
            </a:pPr>
            <a:r>
              <a:rPr lang="en-US" altLang="ja-JP" sz="2600" b="1" dirty="0" smtClean="0"/>
              <a:t>Activity 6.4</a:t>
            </a:r>
            <a:r>
              <a:rPr lang="en-US" altLang="ja-JP" sz="2600" dirty="0" smtClean="0"/>
              <a:t>  : Primary Mathematics Education Lecturers (JICA Trainee) Conduct workshops on board preparation with PMEL and </a:t>
            </a:r>
            <a:r>
              <a:rPr lang="en-US" altLang="ja-JP" sz="2600" b="1" dirty="0" smtClean="0"/>
              <a:t> </a:t>
            </a:r>
            <a:r>
              <a:rPr lang="en-US" altLang="ja-JP" sz="2600" dirty="0" smtClean="0"/>
              <a:t>PST of the 5 selected schools in Zone C1 Lautoka</a:t>
            </a:r>
            <a:endParaRPr lang="ja-JP" altLang="ja-JP" sz="2600" dirty="0" smtClean="0"/>
          </a:p>
          <a:p>
            <a:pPr algn="l">
              <a:buFont typeface="Wingdings" pitchFamily="2" charset="2"/>
              <a:buChar char="n"/>
            </a:pPr>
            <a:r>
              <a:rPr lang="en-US" altLang="ja-JP" sz="2600" b="1" dirty="0" smtClean="0"/>
              <a:t>Activity 6.5 : </a:t>
            </a:r>
            <a:r>
              <a:rPr lang="en-US" altLang="ja-JP" sz="2600" dirty="0" smtClean="0"/>
              <a:t>Primary Mathematics Education Lecturers (JICA Trainee) develops a lesson plan for lesson study at FNU</a:t>
            </a:r>
            <a:endParaRPr lang="ja-JP" altLang="ja-JP" sz="2600" dirty="0" smtClean="0"/>
          </a:p>
          <a:p>
            <a:pPr algn="l">
              <a:buFont typeface="Wingdings" pitchFamily="2" charset="2"/>
              <a:buChar char="n"/>
            </a:pPr>
            <a:r>
              <a:rPr lang="en-US" altLang="ja-JP" sz="2600" b="1" dirty="0" smtClean="0"/>
              <a:t>Activity 6.6 : </a:t>
            </a:r>
            <a:r>
              <a:rPr lang="en-US" altLang="ja-JP" sz="2600" dirty="0" smtClean="0"/>
              <a:t>Primary Mathematics Education Lecturers (JICA Trainee)models the lesson study to the FNU PMEL and PST of the 5 selected schools in Zone C1 Lautoka</a:t>
            </a:r>
            <a:endParaRPr lang="ja-JP" altLang="ja-JP" sz="2600" dirty="0" smtClean="0"/>
          </a:p>
          <a:p>
            <a:endParaRPr kumimoji="1" lang="ja-JP" altLang="en-US" dirty="0"/>
          </a:p>
        </p:txBody>
      </p:sp>
      <p:sp>
        <p:nvSpPr>
          <p:cNvPr id="4" name="3 Marcador de fecha"/>
          <p:cNvSpPr>
            <a:spLocks noGrp="1"/>
          </p:cNvSpPr>
          <p:nvPr>
            <p:ph type="dt" sz="half" idx="10"/>
          </p:nvPr>
        </p:nvSpPr>
        <p:spPr/>
        <p:txBody>
          <a:bodyPr/>
          <a:lstStyle/>
          <a:p>
            <a:fld id="{0183B7EB-534B-4941-B480-E0FC0394261F}" type="datetime1">
              <a:rPr kumimoji="1" lang="en-US" altLang="ja-JP" smtClean="0"/>
              <a:pPr/>
              <a:t>3/1/2012</a:t>
            </a:fld>
            <a:endParaRPr kumimoji="1" lang="ja-JP" altLang="en-US"/>
          </a:p>
        </p:txBody>
      </p:sp>
      <p:sp>
        <p:nvSpPr>
          <p:cNvPr id="5" name="4 Marcador de número de diapositiva"/>
          <p:cNvSpPr>
            <a:spLocks noGrp="1"/>
          </p:cNvSpPr>
          <p:nvPr>
            <p:ph type="sldNum" sz="quarter" idx="12"/>
          </p:nvPr>
        </p:nvSpPr>
        <p:spPr/>
        <p:txBody>
          <a:bodyPr/>
          <a:lstStyle/>
          <a:p>
            <a:fld id="{DD9A5C2B-72A0-48EB-88F9-8E8E0042C836}" type="slidenum">
              <a:rPr kumimoji="1" lang="ja-JP" altLang="en-US" smtClean="0"/>
              <a:pPr/>
              <a:t>9</a:t>
            </a:fld>
            <a:endParaRPr kumimoji="1" lang="ja-JP" altLang="en-US"/>
          </a:p>
        </p:txBody>
      </p:sp>
    </p:spTree>
  </p:cSld>
  <p:clrMapOvr>
    <a:masterClrMapping/>
  </p:clrMapOvr>
  <p:transition>
    <p:strips dir="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ento en los pinos">
  <a:themeElements>
    <a:clrScheme name="Viento en los pinos">
      <a:dk1>
        <a:sysClr val="windowText" lastClr="000000"/>
      </a:dk1>
      <a:lt1>
        <a:sysClr val="window" lastClr="FFFFFF"/>
      </a:lt1>
      <a:dk2>
        <a:srgbClr val="0F2305"/>
      </a:dk2>
      <a:lt2>
        <a:srgbClr val="7DAA50"/>
      </a:lt2>
      <a:accent1>
        <a:srgbClr val="B94B2D"/>
      </a:accent1>
      <a:accent2>
        <a:srgbClr val="B95F91"/>
      </a:accent2>
      <a:accent3>
        <a:srgbClr val="C8AF3C"/>
      </a:accent3>
      <a:accent4>
        <a:srgbClr val="3C643C"/>
      </a:accent4>
      <a:accent5>
        <a:srgbClr val="8264AA"/>
      </a:accent5>
      <a:accent6>
        <a:srgbClr val="D29B46"/>
      </a:accent6>
      <a:hlink>
        <a:srgbClr val="0000FE"/>
      </a:hlink>
      <a:folHlink>
        <a:srgbClr val="800080"/>
      </a:folHlink>
    </a:clrScheme>
    <a:fontScheme name="Viento en los pinos">
      <a:majorFont>
        <a:latin typeface="Gill Sans MT"/>
        <a:ea typeface=""/>
        <a:cs typeface=""/>
        <a:font script="Jpan" typeface="HGゴシックE"/>
        <a:font script="Hang" typeface="HY헤드라인 M"/>
        <a:font script="Hans" typeface="方正姚体"/>
        <a:font script="Hant" typeface="標楷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olas"/>
        <a:ea typeface=""/>
        <a:cs typeface=""/>
        <a:font script="Jpan" typeface="HGゴシックE"/>
        <a:font script="Hang" typeface="맑은 고딕"/>
        <a:font script="Hans" typeface="宋体"/>
        <a:font script="Hant" typeface="新細明體"/>
        <a:font script="Arab" typeface="Tahoma"/>
        <a:font script="Hebr" typeface="Tahoma"/>
        <a:font script="Thai" typeface="Dillen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ento en los pinos">
      <a:fillStyleLst>
        <a:solidFill>
          <a:schemeClr val="phClr">
            <a:tint val="100000"/>
          </a:schemeClr>
        </a:solidFill>
        <a:gradFill>
          <a:gsLst>
            <a:gs pos="0">
              <a:schemeClr val="phClr">
                <a:sat val="38000"/>
                <a:lum val="92000"/>
              </a:schemeClr>
            </a:gs>
            <a:gs pos="20000">
              <a:schemeClr val="phClr">
                <a:sat val="44000"/>
                <a:lum val="80000"/>
              </a:schemeClr>
            </a:gs>
            <a:gs pos="100000">
              <a:schemeClr val="phClr">
                <a:sat val="56000"/>
                <a:lum val="54000"/>
              </a:schemeClr>
            </a:gs>
          </a:gsLst>
          <a:lin ang="16200000" scaled="1"/>
        </a:gradFill>
        <a:blipFill>
          <a:blip xmlns:r="http://schemas.openxmlformats.org/officeDocument/2006/relationships" r:embed="rId1">
            <a:duotone>
              <a:srgbClr val="000000"/>
              <a:schemeClr val="phClr">
                <a:tint val="100000"/>
              </a:schemeClr>
            </a:duotone>
          </a:blip>
        </a:blipFill>
      </a:fillStyleLst>
      <a:lnStyleLst>
        <a:ln w="6350" cap="flat" cmpd="sng" algn="ctr">
          <a:solidFill>
            <a:schemeClr val="phClr">
              <a:alpha val="100000"/>
            </a:schemeClr>
          </a:solidFill>
          <a:prstDash val="solid"/>
        </a:ln>
        <a:ln w="16350" cap="flat" cmpd="sng" algn="ctr">
          <a:solidFill>
            <a:schemeClr val="phClr">
              <a:alpha val="100000"/>
            </a:schemeClr>
          </a:solidFill>
          <a:prstDash val="solid"/>
        </a:ln>
        <a:ln w="28575" cap="flat" cmpd="sng" algn="ctr">
          <a:solidFill>
            <a:schemeClr val="phClr">
              <a:alpha val="100000"/>
            </a:schemeClr>
          </a:solidFill>
          <a:prstDash val="solid"/>
        </a:ln>
      </a:lnStyleLst>
      <a:effectStyleLst>
        <a:effectStyle>
          <a:effectLst/>
        </a:effectStyle>
        <a:effectStyle>
          <a:effectLst>
            <a:outerShdw blurRad="50800" dist="50800" dir="5400000" algn="tl">
              <a:srgbClr val="000000">
                <a:alpha val="65000"/>
              </a:srgbClr>
            </a:outerShdw>
          </a:effectLst>
          <a:scene3d>
            <a:camera prst="orthographicFront"/>
            <a:lightRig rig="soft" dir="t">
              <a:rot lat="0" lon="0" rev="0"/>
            </a:lightRig>
          </a:scene3d>
          <a:sp3d>
            <a:bevelT w="304800" h="44450"/>
            <a:bevelB w="304800" h="44450"/>
            <a:contourClr>
              <a:schemeClr val="phClr">
                <a:shade val="60000"/>
                <a:satMod val="110000"/>
              </a:schemeClr>
            </a:contourClr>
          </a:sp3d>
        </a:effectStyle>
        <a:effectStyle>
          <a:effectLst>
            <a:outerShdw blurRad="50800" dist="50800" dir="5400000" algn="tl" rotWithShape="0">
              <a:srgbClr val="000000">
                <a:alpha val="65000"/>
              </a:srgbClr>
            </a:outerShdw>
          </a:effectLst>
          <a:scene3d>
            <a:camera prst="orthographicFront"/>
            <a:lightRig rig="soft" dir="t">
              <a:rot lat="0" lon="0" rev="17100000"/>
            </a:lightRig>
          </a:scene3d>
          <a:sp3d>
            <a:bevelT w="165100" h="254000"/>
            <a:bevelB w="165100" h="254000"/>
            <a:contourClr>
              <a:schemeClr val="phClr">
                <a:shade val="60000"/>
                <a:satMod val="110000"/>
              </a:schemeClr>
            </a:contourClr>
          </a:sp3d>
        </a:effectStyle>
      </a:effectStyleLst>
      <a:bgFillStyleLst>
        <a:solidFill>
          <a:schemeClr val="phClr">
            <a:tint val="100000"/>
          </a:schemeClr>
        </a:solidFill>
        <a:gradFill>
          <a:gsLst>
            <a:gs pos="0">
              <a:schemeClr val="phClr">
                <a:tint val="40000"/>
              </a:schemeClr>
            </a:gs>
            <a:gs pos="53000">
              <a:schemeClr val="phClr">
                <a:shade val="50000"/>
              </a:schemeClr>
            </a:gs>
          </a:gsLst>
          <a:lin ang="16200000" scaled="1"/>
        </a:gradFill>
        <a:blipFill rotWithShape="0">
          <a:blip xmlns:r="http://schemas.openxmlformats.org/officeDocument/2006/relationships" r:embed="rId2">
            <a:duotone>
              <a:schemeClr val="phClr">
                <a:shade val="27000"/>
                <a:satMod val="160000"/>
              </a:schemeClr>
              <a:schemeClr val="phClr">
                <a:tint val="95000"/>
                <a:satMod val="10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Wind in the Pines</Template>
  <TotalTime>239</TotalTime>
  <Words>1515</Words>
  <Application>Microsoft Office PowerPoint</Application>
  <PresentationFormat>画面に合わせる (4:3)</PresentationFormat>
  <Paragraphs>211</Paragraphs>
  <Slides>24</Slides>
  <Notes>4</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Viento en los pinos</vt:lpstr>
      <vt:lpstr>Action Plan 2012</vt:lpstr>
      <vt:lpstr>スライド 2</vt:lpstr>
      <vt:lpstr>スライド 3</vt:lpstr>
      <vt:lpstr>          Learning in Japan   -Style of writing daily report -Japanese Text Book -Japanese Mathematics Content for   Elementary School -Problem Solving Approach         Open-Ended Approach         Hands on Approach         Origami -Developing 3 ways of Thinking - Lesson  Study -Disaster management ,Evacuation    Procedures </vt:lpstr>
      <vt:lpstr>Output and Activities</vt:lpstr>
      <vt:lpstr>Output and activities cont’d</vt:lpstr>
      <vt:lpstr>Output and activities cont’d</vt:lpstr>
      <vt:lpstr>Output and activities cont’d</vt:lpstr>
      <vt:lpstr>Output and activities cont’d</vt:lpstr>
      <vt:lpstr>Output and activities cont’d</vt:lpstr>
      <vt:lpstr>Output and activities cont’d</vt:lpstr>
      <vt:lpstr>Problem-solving Approach lesson</vt:lpstr>
      <vt:lpstr>スライド 13</vt:lpstr>
      <vt:lpstr>Example of Problem Solving Approach</vt:lpstr>
      <vt:lpstr>What is lesson study community?</vt:lpstr>
      <vt:lpstr>Process of Lesson Study </vt:lpstr>
      <vt:lpstr>Lesson Plan Design</vt:lpstr>
      <vt:lpstr>D-book Resources on-line</vt:lpstr>
      <vt:lpstr>スライド 19</vt:lpstr>
      <vt:lpstr>Japanese Blackboard Writing</vt:lpstr>
      <vt:lpstr>スライド 21</vt:lpstr>
      <vt:lpstr>Hands on Approach</vt:lpstr>
      <vt:lpstr>My Next Step?</vt:lpstr>
      <vt:lpstr>スライド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Owner</dc:creator>
  <cp:lastModifiedBy>Kubota</cp:lastModifiedBy>
  <cp:revision>29</cp:revision>
  <dcterms:created xsi:type="dcterms:W3CDTF">2012-02-29T14:37:38Z</dcterms:created>
  <dcterms:modified xsi:type="dcterms:W3CDTF">2012-03-01T01:10:15Z</dcterms:modified>
</cp:coreProperties>
</file>