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AC77C-09E8-4FEF-8570-101778466D42}" type="datetimeFigureOut">
              <a:rPr lang="en-US" smtClean="0"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059BE-36F0-4403-B5BB-6FB46419C1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C5851-3CDB-42A1-ADCF-2A67D85830FB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E8E44-E7FB-404C-B795-004C2CF778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715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Jica Training </a:t>
            </a:r>
            <a:br>
              <a:rPr lang="en-US" dirty="0" smtClean="0"/>
            </a:br>
            <a:r>
              <a:rPr lang="en-US" dirty="0" smtClean="0"/>
              <a:t>Improving Teaching Methods in Mathematics in Primary Education.</a:t>
            </a:r>
            <a:br>
              <a:rPr lang="en-US" dirty="0" smtClean="0"/>
            </a:br>
            <a:r>
              <a:rPr lang="en-US" dirty="0" smtClean="0"/>
              <a:t>Tevanu Davy </a:t>
            </a:r>
            <a:br>
              <a:rPr lang="en-US" dirty="0" smtClean="0"/>
            </a:br>
            <a:r>
              <a:rPr lang="en-US" dirty="0" smtClean="0"/>
              <a:t>Lakatoro primary &amp;secondary school</a:t>
            </a:r>
            <a:br>
              <a:rPr lang="en-US" dirty="0" smtClean="0"/>
            </a:br>
            <a:r>
              <a:rPr lang="en-US" dirty="0" smtClean="0"/>
              <a:t>Republic of Vanuatu</a:t>
            </a:r>
            <a:br>
              <a:rPr lang="en-US" dirty="0" smtClean="0"/>
            </a:br>
            <a:r>
              <a:rPr lang="en-US" dirty="0" smtClean="0"/>
              <a:t>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  prepare weekly and monthly lesson plans, yearly if possible.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would like to thank the personnel of                  JICA organizing this training course. </a:t>
            </a:r>
          </a:p>
          <a:p>
            <a:r>
              <a:rPr lang="en-US" dirty="0" smtClean="0"/>
              <a:t>Professor  Masami Isoda </a:t>
            </a:r>
          </a:p>
          <a:p>
            <a:r>
              <a:rPr lang="en-US" dirty="0" smtClean="0"/>
              <a:t>Our coordinator Yuhara Atsushi Sensei.</a:t>
            </a:r>
          </a:p>
          <a:p>
            <a:r>
              <a:rPr lang="en-US" dirty="0" smtClean="0"/>
              <a:t>Kubota Miki Sensei.</a:t>
            </a:r>
          </a:p>
          <a:p>
            <a:r>
              <a:rPr lang="en-US" dirty="0" smtClean="0"/>
              <a:t>And all individual and institutions who have been cooperating with JICA participants to make this training program successfully achieved its goal.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possess a good understanding on the signification of operation, subtraction, multiplication, and    </a:t>
            </a:r>
          </a:p>
          <a:p>
            <a:pPr>
              <a:buNone/>
            </a:pPr>
            <a:r>
              <a:rPr lang="en-US" dirty="0" smtClean="0"/>
              <a:t>division, then easily figure out  their application in solving problems.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possess a good understanding on the signification of operation, subtraction, multiplication, and    </a:t>
            </a:r>
            <a:endParaRPr lang="en-US" sz="2800" dirty="0" smtClean="0"/>
          </a:p>
          <a:p>
            <a:pPr>
              <a:buNone/>
            </a:pPr>
            <a:r>
              <a:rPr lang="en-US" dirty="0" smtClean="0"/>
              <a:t>division, then easily figure out their application in solving problems.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Learning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chapters on multiplications and divisions are organized in the pupils’ textbooks sequentially which then help students developing their knowledge on those topics coherently.  </a:t>
            </a:r>
          </a:p>
          <a:p>
            <a:r>
              <a:rPr lang="en-US" dirty="0" smtClean="0"/>
              <a:t>2. ’Mathematics is an enjoyable subject for developing mathematical thinking which is necessary for all academic subjects and useful for the modern world.’(Isoda and </a:t>
            </a:r>
            <a:r>
              <a:rPr lang="en-US" dirty="0" err="1" smtClean="0"/>
              <a:t>Katagiri</a:t>
            </a:r>
            <a:r>
              <a:rPr lang="en-US" dirty="0" smtClean="0"/>
              <a:t> 2012: viii).to reach this stage one should prepare his/her lessons in advanced.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Multiplication </a:t>
            </a:r>
            <a:endParaRPr lang="en-US"/>
          </a:p>
        </p:txBody>
      </p:sp>
      <p:pic>
        <p:nvPicPr>
          <p:cNvPr id="4" name="Picture 4" descr="C:\Users\Owner\Desktop\textbook\DSCN105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74656" y="1600200"/>
            <a:ext cx="5794687" cy="4525963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1600200" y="62484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Japanese Pupils textbook Grade 2 Vol.1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/>
          <a:lstStyle/>
          <a:p>
            <a:r>
              <a:rPr lang="en-US" dirty="0" smtClean="0"/>
              <a:t>Output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: students will possess and develop the ability to calculate easily operations involving addition, subtraction, multiplication, and division.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1-4 finally the tests will be corrected then analyzed to measure the improvement of the students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through mathematics students will gain interest in school then perform well in their mathematics scores. Teacher  prepare weekly, monthly and yearly lesson plans if possible.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Kyoko Inaba Sensei in action with the content of her lesson </a:t>
            </a:r>
            <a:r>
              <a:rPr lang="en-US" sz="2700" dirty="0" smtClean="0"/>
              <a:t>plans </a:t>
            </a:r>
            <a:r>
              <a:rPr lang="en-US" sz="2700" dirty="0" smtClean="0"/>
              <a:t>in hands</a:t>
            </a:r>
            <a:r>
              <a:rPr lang="en-US" sz="2700" dirty="0" smtClean="0"/>
              <a:t>.(Teshirogi Junior high school)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Lesson plan </a:t>
            </a:r>
            <a:endParaRPr lang="en-US" dirty="0"/>
          </a:p>
        </p:txBody>
      </p:sp>
      <p:pic>
        <p:nvPicPr>
          <p:cNvPr id="4" name="Content Placeholder 3" descr="DSCF27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47800" y="1066800"/>
            <a:ext cx="6034617" cy="4525963"/>
          </a:xfr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Picture taken by Davy on Tuesday 31 jan 2012.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309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Jica Training  Improving Teaching Methods in Mathematics in Primary Education. Tevanu Davy  Lakatoro primary &amp;secondary school Republic of Vanuatu 2012</vt:lpstr>
      <vt:lpstr>Overall Goal</vt:lpstr>
      <vt:lpstr>Specific Objective</vt:lpstr>
      <vt:lpstr>Your Learning in Japan</vt:lpstr>
      <vt:lpstr>Multiplication </vt:lpstr>
      <vt:lpstr>Output 1</vt:lpstr>
      <vt:lpstr>Activity 1</vt:lpstr>
      <vt:lpstr>Output 2</vt:lpstr>
      <vt:lpstr>Kyoko Inaba Sensei in action with the content of her lesson plans in hands.(Teshirogi Junior high school) Lesson plan </vt:lpstr>
      <vt:lpstr>Activity 2</vt:lpstr>
      <vt:lpstr>Acknowledgment</vt:lpstr>
    </vt:vector>
  </TitlesOfParts>
  <Company>Organization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Jica Training  Improving Teaching Methods in Mathematics in Primary Education. Tevanu Davy  Lakatoro primary &amp;secondary school Republic of Vanuatu </dc:title>
  <dc:creator>Company Name</dc:creator>
  <cp:lastModifiedBy>Company Name</cp:lastModifiedBy>
  <cp:revision>53</cp:revision>
  <dcterms:created xsi:type="dcterms:W3CDTF">2012-02-29T06:02:46Z</dcterms:created>
  <dcterms:modified xsi:type="dcterms:W3CDTF">2012-03-01T01:08:39Z</dcterms:modified>
</cp:coreProperties>
</file>