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62" autoAdjust="0"/>
    <p:restoredTop sz="94660"/>
  </p:normalViewPr>
  <p:slideViewPr>
    <p:cSldViewPr>
      <p:cViewPr>
        <p:scale>
          <a:sx n="50" d="100"/>
          <a:sy n="50" d="100"/>
        </p:scale>
        <p:origin x="-31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E6419-5947-4AE3-B26E-BE685E7E98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33F66F-A5EF-42E3-BD86-AC2454FF986A}">
      <dgm:prSet phldrT="[Text]"/>
      <dgm:spPr/>
      <dgm:t>
        <a:bodyPr/>
        <a:lstStyle/>
        <a:p>
          <a:r>
            <a:rPr lang="en-US" dirty="0" smtClean="0"/>
            <a:t>Students master math skills and concepts.</a:t>
          </a:r>
          <a:endParaRPr lang="en-US" dirty="0"/>
        </a:p>
      </dgm:t>
    </dgm:pt>
    <dgm:pt modelId="{E71D8003-6109-40BE-8F1A-1A7C9C836897}" type="parTrans" cxnId="{A8EC3E16-1A5E-4BD3-BDD8-DFFB96C64A03}">
      <dgm:prSet/>
      <dgm:spPr/>
      <dgm:t>
        <a:bodyPr/>
        <a:lstStyle/>
        <a:p>
          <a:endParaRPr lang="en-US"/>
        </a:p>
      </dgm:t>
    </dgm:pt>
    <dgm:pt modelId="{67070294-A1C5-4B2F-98FA-729CB77C0F48}" type="sibTrans" cxnId="{A8EC3E16-1A5E-4BD3-BDD8-DFFB96C64A03}">
      <dgm:prSet/>
      <dgm:spPr/>
      <dgm:t>
        <a:bodyPr/>
        <a:lstStyle/>
        <a:p>
          <a:endParaRPr lang="en-US"/>
        </a:p>
      </dgm:t>
    </dgm:pt>
    <dgm:pt modelId="{D0B449E7-1803-42A6-94EA-765154BA3D67}">
      <dgm:prSet phldrT="[Text]"/>
      <dgm:spPr/>
      <dgm:t>
        <a:bodyPr/>
        <a:lstStyle/>
        <a:p>
          <a:r>
            <a:rPr lang="en-US" dirty="0" smtClean="0"/>
            <a:t>Teachers use student-centered teaching approach. </a:t>
          </a:r>
          <a:endParaRPr lang="en-US" dirty="0"/>
        </a:p>
      </dgm:t>
    </dgm:pt>
    <dgm:pt modelId="{3B04C1F3-D2AD-4A29-9584-3F91B9AEDA30}" type="parTrans" cxnId="{4598919B-B8F2-45F5-A02F-7ED81123E06E}">
      <dgm:prSet/>
      <dgm:spPr/>
      <dgm:t>
        <a:bodyPr/>
        <a:lstStyle/>
        <a:p>
          <a:endParaRPr lang="en-US"/>
        </a:p>
      </dgm:t>
    </dgm:pt>
    <dgm:pt modelId="{991FA4F2-E725-4C1F-BD6C-B68C136914A6}" type="sibTrans" cxnId="{4598919B-B8F2-45F5-A02F-7ED81123E06E}">
      <dgm:prSet/>
      <dgm:spPr/>
      <dgm:t>
        <a:bodyPr/>
        <a:lstStyle/>
        <a:p>
          <a:endParaRPr lang="en-US"/>
        </a:p>
      </dgm:t>
    </dgm:pt>
    <dgm:pt modelId="{688EB097-55CB-4A26-A1D5-88FD94480EB6}">
      <dgm:prSet phldrT="[Text]"/>
      <dgm:spPr/>
      <dgm:t>
        <a:bodyPr/>
        <a:lstStyle/>
        <a:p>
          <a:r>
            <a:rPr lang="en-US" dirty="0" smtClean="0"/>
            <a:t>Teacher training of student-centered teaching approaches are provided.</a:t>
          </a:r>
          <a:endParaRPr lang="en-US" dirty="0"/>
        </a:p>
      </dgm:t>
    </dgm:pt>
    <dgm:pt modelId="{2DA5A392-38E6-4BB5-BD75-AC8E164BB57B}" type="parTrans" cxnId="{E16961A6-8299-4416-A4A0-58F061DC858C}">
      <dgm:prSet/>
      <dgm:spPr/>
      <dgm:t>
        <a:bodyPr/>
        <a:lstStyle/>
        <a:p>
          <a:endParaRPr lang="en-US"/>
        </a:p>
      </dgm:t>
    </dgm:pt>
    <dgm:pt modelId="{1E0C6F81-FB10-4A98-9999-14CF5C02DF25}" type="sibTrans" cxnId="{E16961A6-8299-4416-A4A0-58F061DC858C}">
      <dgm:prSet/>
      <dgm:spPr/>
      <dgm:t>
        <a:bodyPr/>
        <a:lstStyle/>
        <a:p>
          <a:endParaRPr lang="en-US"/>
        </a:p>
      </dgm:t>
    </dgm:pt>
    <dgm:pt modelId="{4C96353F-4B8E-421A-ADA9-7E95E0012A67}">
      <dgm:prSet phldrT="[Text]" phldr="1"/>
      <dgm:spPr/>
      <dgm:t>
        <a:bodyPr/>
        <a:lstStyle/>
        <a:p>
          <a:endParaRPr lang="en-US" dirty="0"/>
        </a:p>
      </dgm:t>
    </dgm:pt>
    <dgm:pt modelId="{27E7AD39-FDDD-476E-B169-8036DB5D2B2C}" type="parTrans" cxnId="{1CF968D3-D284-43F6-AE61-8675A233FFAF}">
      <dgm:prSet/>
      <dgm:spPr/>
      <dgm:t>
        <a:bodyPr/>
        <a:lstStyle/>
        <a:p>
          <a:endParaRPr lang="en-US"/>
        </a:p>
      </dgm:t>
    </dgm:pt>
    <dgm:pt modelId="{A6C5C5A7-56C4-475F-A51B-2649623140F0}" type="sibTrans" cxnId="{1CF968D3-D284-43F6-AE61-8675A233FFAF}">
      <dgm:prSet/>
      <dgm:spPr/>
      <dgm:t>
        <a:bodyPr/>
        <a:lstStyle/>
        <a:p>
          <a:endParaRPr lang="en-US"/>
        </a:p>
      </dgm:t>
    </dgm:pt>
    <dgm:pt modelId="{4DD7D50F-764B-433B-B9A1-C6717A19BFBA}">
      <dgm:prSet phldrT="[Text]" phldr="1"/>
      <dgm:spPr/>
      <dgm:t>
        <a:bodyPr/>
        <a:lstStyle/>
        <a:p>
          <a:endParaRPr lang="en-US" dirty="0"/>
        </a:p>
      </dgm:t>
    </dgm:pt>
    <dgm:pt modelId="{8E062C75-566E-4CAD-B141-CE214E5FF2CB}" type="parTrans" cxnId="{EFCD9BC5-01CB-4620-9298-0173F5B33051}">
      <dgm:prSet/>
      <dgm:spPr/>
      <dgm:t>
        <a:bodyPr/>
        <a:lstStyle/>
        <a:p>
          <a:endParaRPr lang="en-US"/>
        </a:p>
      </dgm:t>
    </dgm:pt>
    <dgm:pt modelId="{5A0FCCA6-58E3-4B15-A538-84EC08752703}" type="sibTrans" cxnId="{EFCD9BC5-01CB-4620-9298-0173F5B33051}">
      <dgm:prSet/>
      <dgm:spPr/>
      <dgm:t>
        <a:bodyPr/>
        <a:lstStyle/>
        <a:p>
          <a:endParaRPr lang="en-US"/>
        </a:p>
      </dgm:t>
    </dgm:pt>
    <dgm:pt modelId="{F1B76212-FC2B-44A9-AD99-FD9DD5FE35AE}">
      <dgm:prSet phldrT="[Text]" phldr="1"/>
      <dgm:spPr/>
      <dgm:t>
        <a:bodyPr/>
        <a:lstStyle/>
        <a:p>
          <a:endParaRPr lang="en-US" dirty="0"/>
        </a:p>
      </dgm:t>
    </dgm:pt>
    <dgm:pt modelId="{673FEED0-C8DC-4F9D-B522-B09893D5235D}" type="parTrans" cxnId="{2F43FAD8-288E-4523-B6D2-4BC7106BCC0B}">
      <dgm:prSet/>
      <dgm:spPr/>
      <dgm:t>
        <a:bodyPr/>
        <a:lstStyle/>
        <a:p>
          <a:endParaRPr lang="en-US"/>
        </a:p>
      </dgm:t>
    </dgm:pt>
    <dgm:pt modelId="{E245821C-FA51-42EF-A01E-02A115997637}" type="sibTrans" cxnId="{2F43FAD8-288E-4523-B6D2-4BC7106BCC0B}">
      <dgm:prSet/>
      <dgm:spPr/>
      <dgm:t>
        <a:bodyPr/>
        <a:lstStyle/>
        <a:p>
          <a:endParaRPr lang="en-US"/>
        </a:p>
      </dgm:t>
    </dgm:pt>
    <dgm:pt modelId="{4700F412-0BB7-46BB-95C5-293A6CBE60F2}" type="pres">
      <dgm:prSet presAssocID="{857E6419-5947-4AE3-B26E-BE685E7E98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A73CD4-E30C-4A7E-9403-6A51C137DA2D}" type="pres">
      <dgm:prSet presAssocID="{F233F66F-A5EF-42E3-BD86-AC2454FF986A}" presName="hierRoot1" presStyleCnt="0"/>
      <dgm:spPr/>
    </dgm:pt>
    <dgm:pt modelId="{18E39580-A0C9-4E32-B9C1-EB7E3AACF943}" type="pres">
      <dgm:prSet presAssocID="{F233F66F-A5EF-42E3-BD86-AC2454FF986A}" presName="composite" presStyleCnt="0"/>
      <dgm:spPr/>
    </dgm:pt>
    <dgm:pt modelId="{D3CC9924-6627-482E-B4A8-69AC1E62E252}" type="pres">
      <dgm:prSet presAssocID="{F233F66F-A5EF-42E3-BD86-AC2454FF986A}" presName="background" presStyleLbl="node0" presStyleIdx="0" presStyleCnt="1"/>
      <dgm:spPr/>
    </dgm:pt>
    <dgm:pt modelId="{66B0D583-B1F7-484F-A0C3-6F98C71FD65F}" type="pres">
      <dgm:prSet presAssocID="{F233F66F-A5EF-42E3-BD86-AC2454FF98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69AC6-2BAF-4C81-A4BB-1B817D49DA85}" type="pres">
      <dgm:prSet presAssocID="{F233F66F-A5EF-42E3-BD86-AC2454FF986A}" presName="hierChild2" presStyleCnt="0"/>
      <dgm:spPr/>
    </dgm:pt>
    <dgm:pt modelId="{77742659-8079-452E-9AB4-024CB34F475F}" type="pres">
      <dgm:prSet presAssocID="{3B04C1F3-D2AD-4A29-9584-3F91B9AEDA3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3E0B87-C363-433A-A9BE-BF9836A55E5C}" type="pres">
      <dgm:prSet presAssocID="{D0B449E7-1803-42A6-94EA-765154BA3D67}" presName="hierRoot2" presStyleCnt="0"/>
      <dgm:spPr/>
    </dgm:pt>
    <dgm:pt modelId="{FF8EFCBB-1ABA-4ED3-925F-AF233919E0A3}" type="pres">
      <dgm:prSet presAssocID="{D0B449E7-1803-42A6-94EA-765154BA3D67}" presName="composite2" presStyleCnt="0"/>
      <dgm:spPr/>
    </dgm:pt>
    <dgm:pt modelId="{C44EC5A6-16C0-4AEC-95A1-9C68154E52F5}" type="pres">
      <dgm:prSet presAssocID="{D0B449E7-1803-42A6-94EA-765154BA3D67}" presName="background2" presStyleLbl="node2" presStyleIdx="0" presStyleCnt="2"/>
      <dgm:spPr/>
    </dgm:pt>
    <dgm:pt modelId="{1929B4A4-EC42-4076-AD99-245F86A30FDE}" type="pres">
      <dgm:prSet presAssocID="{D0B449E7-1803-42A6-94EA-765154BA3D6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08524-FAC1-4D56-855E-3CF498788E41}" type="pres">
      <dgm:prSet presAssocID="{D0B449E7-1803-42A6-94EA-765154BA3D67}" presName="hierChild3" presStyleCnt="0"/>
      <dgm:spPr/>
    </dgm:pt>
    <dgm:pt modelId="{D613710B-FDCE-4240-88F8-BA2C1FD198C7}" type="pres">
      <dgm:prSet presAssocID="{2DA5A392-38E6-4BB5-BD75-AC8E164BB57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11BDEEE-41BA-4A17-A43A-D6787C3A8540}" type="pres">
      <dgm:prSet presAssocID="{688EB097-55CB-4A26-A1D5-88FD94480EB6}" presName="hierRoot3" presStyleCnt="0"/>
      <dgm:spPr/>
    </dgm:pt>
    <dgm:pt modelId="{F849898B-DC27-4993-B5FC-7977A012560A}" type="pres">
      <dgm:prSet presAssocID="{688EB097-55CB-4A26-A1D5-88FD94480EB6}" presName="composite3" presStyleCnt="0"/>
      <dgm:spPr/>
    </dgm:pt>
    <dgm:pt modelId="{786243B0-7AFA-4E9C-A24F-5841D6741CCB}" type="pres">
      <dgm:prSet presAssocID="{688EB097-55CB-4A26-A1D5-88FD94480EB6}" presName="background3" presStyleLbl="node3" presStyleIdx="0" presStyleCnt="3"/>
      <dgm:spPr/>
    </dgm:pt>
    <dgm:pt modelId="{725F2B82-D250-4683-8376-7CA6DE308993}" type="pres">
      <dgm:prSet presAssocID="{688EB097-55CB-4A26-A1D5-88FD94480EB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B25D9-D723-4006-A729-77BADB8A970A}" type="pres">
      <dgm:prSet presAssocID="{688EB097-55CB-4A26-A1D5-88FD94480EB6}" presName="hierChild4" presStyleCnt="0"/>
      <dgm:spPr/>
    </dgm:pt>
    <dgm:pt modelId="{CBF6DE72-89E6-47D8-8CC1-D48C5B948102}" type="pres">
      <dgm:prSet presAssocID="{27E7AD39-FDDD-476E-B169-8036DB5D2B2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DB3411B-E6EF-4122-A001-76B55FC242BD}" type="pres">
      <dgm:prSet presAssocID="{4C96353F-4B8E-421A-ADA9-7E95E0012A67}" presName="hierRoot3" presStyleCnt="0"/>
      <dgm:spPr/>
    </dgm:pt>
    <dgm:pt modelId="{076F3DAA-2ED6-42FA-A35D-EEF7035B804A}" type="pres">
      <dgm:prSet presAssocID="{4C96353F-4B8E-421A-ADA9-7E95E0012A67}" presName="composite3" presStyleCnt="0"/>
      <dgm:spPr/>
    </dgm:pt>
    <dgm:pt modelId="{AB581CE7-FC2D-4240-996D-607051DFFAA0}" type="pres">
      <dgm:prSet presAssocID="{4C96353F-4B8E-421A-ADA9-7E95E0012A67}" presName="background3" presStyleLbl="node3" presStyleIdx="1" presStyleCnt="3"/>
      <dgm:spPr/>
    </dgm:pt>
    <dgm:pt modelId="{7D2CB4B0-1C00-4B78-81D4-CFB86CE6D684}" type="pres">
      <dgm:prSet presAssocID="{4C96353F-4B8E-421A-ADA9-7E95E0012A6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63D2D-6EE6-46F0-8148-B25C7E84DBFA}" type="pres">
      <dgm:prSet presAssocID="{4C96353F-4B8E-421A-ADA9-7E95E0012A67}" presName="hierChild4" presStyleCnt="0"/>
      <dgm:spPr/>
    </dgm:pt>
    <dgm:pt modelId="{24B2DF4D-CDFE-441E-ADD6-80FB00B09AD4}" type="pres">
      <dgm:prSet presAssocID="{8E062C75-566E-4CAD-B141-CE214E5FF2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EA79246-0A9E-4666-BF6E-6949418944B8}" type="pres">
      <dgm:prSet presAssocID="{4DD7D50F-764B-433B-B9A1-C6717A19BFBA}" presName="hierRoot2" presStyleCnt="0"/>
      <dgm:spPr/>
    </dgm:pt>
    <dgm:pt modelId="{7A1DE7A9-E967-4929-8CA5-50FE9D95BDCE}" type="pres">
      <dgm:prSet presAssocID="{4DD7D50F-764B-433B-B9A1-C6717A19BFBA}" presName="composite2" presStyleCnt="0"/>
      <dgm:spPr/>
    </dgm:pt>
    <dgm:pt modelId="{3FB7282B-1F31-4355-A657-7D05CEA13F05}" type="pres">
      <dgm:prSet presAssocID="{4DD7D50F-764B-433B-B9A1-C6717A19BFBA}" presName="background2" presStyleLbl="node2" presStyleIdx="1" presStyleCnt="2"/>
      <dgm:spPr/>
    </dgm:pt>
    <dgm:pt modelId="{CA0BACA6-7E30-45E7-84C0-272F5F9E68CF}" type="pres">
      <dgm:prSet presAssocID="{4DD7D50F-764B-433B-B9A1-C6717A19BFB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FCE686-7A3B-4078-AE14-DF4002EF48B8}" type="pres">
      <dgm:prSet presAssocID="{4DD7D50F-764B-433B-B9A1-C6717A19BFBA}" presName="hierChild3" presStyleCnt="0"/>
      <dgm:spPr/>
    </dgm:pt>
    <dgm:pt modelId="{C3F56253-8BDD-4E1A-97DE-F28413A66D1F}" type="pres">
      <dgm:prSet presAssocID="{673FEED0-C8DC-4F9D-B522-B09893D5235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3B3E209-A99C-46C1-BC54-62C9CC57F8F5}" type="pres">
      <dgm:prSet presAssocID="{F1B76212-FC2B-44A9-AD99-FD9DD5FE35AE}" presName="hierRoot3" presStyleCnt="0"/>
      <dgm:spPr/>
    </dgm:pt>
    <dgm:pt modelId="{319EC013-7854-4861-8597-6B474F736354}" type="pres">
      <dgm:prSet presAssocID="{F1B76212-FC2B-44A9-AD99-FD9DD5FE35AE}" presName="composite3" presStyleCnt="0"/>
      <dgm:spPr/>
    </dgm:pt>
    <dgm:pt modelId="{B5ABC040-0950-4578-9E08-121D00D58A34}" type="pres">
      <dgm:prSet presAssocID="{F1B76212-FC2B-44A9-AD99-FD9DD5FE35AE}" presName="background3" presStyleLbl="node3" presStyleIdx="2" presStyleCnt="3"/>
      <dgm:spPr/>
    </dgm:pt>
    <dgm:pt modelId="{0B9B171B-F47D-4636-A289-3003C4BC2E31}" type="pres">
      <dgm:prSet presAssocID="{F1B76212-FC2B-44A9-AD99-FD9DD5FE35A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A7CCB-7AF6-4E7C-A7CF-9E91000B371D}" type="pres">
      <dgm:prSet presAssocID="{F1B76212-FC2B-44A9-AD99-FD9DD5FE35AE}" presName="hierChild4" presStyleCnt="0"/>
      <dgm:spPr/>
    </dgm:pt>
  </dgm:ptLst>
  <dgm:cxnLst>
    <dgm:cxn modelId="{14974BEB-D7DE-43F9-9442-62BE410E407C}" type="presOf" srcId="{673FEED0-C8DC-4F9D-B522-B09893D5235D}" destId="{C3F56253-8BDD-4E1A-97DE-F28413A66D1F}" srcOrd="0" destOrd="0" presId="urn:microsoft.com/office/officeart/2005/8/layout/hierarchy1"/>
    <dgm:cxn modelId="{E16961A6-8299-4416-A4A0-58F061DC858C}" srcId="{D0B449E7-1803-42A6-94EA-765154BA3D67}" destId="{688EB097-55CB-4A26-A1D5-88FD94480EB6}" srcOrd="0" destOrd="0" parTransId="{2DA5A392-38E6-4BB5-BD75-AC8E164BB57B}" sibTransId="{1E0C6F81-FB10-4A98-9999-14CF5C02DF25}"/>
    <dgm:cxn modelId="{A8EC3E16-1A5E-4BD3-BDD8-DFFB96C64A03}" srcId="{857E6419-5947-4AE3-B26E-BE685E7E98F5}" destId="{F233F66F-A5EF-42E3-BD86-AC2454FF986A}" srcOrd="0" destOrd="0" parTransId="{E71D8003-6109-40BE-8F1A-1A7C9C836897}" sibTransId="{67070294-A1C5-4B2F-98FA-729CB77C0F48}"/>
    <dgm:cxn modelId="{94CCDD14-504B-4754-87CB-1DE07DA57C3D}" type="presOf" srcId="{D0B449E7-1803-42A6-94EA-765154BA3D67}" destId="{1929B4A4-EC42-4076-AD99-245F86A30FDE}" srcOrd="0" destOrd="0" presId="urn:microsoft.com/office/officeart/2005/8/layout/hierarchy1"/>
    <dgm:cxn modelId="{E0D85A15-5000-4B46-BED8-78C8A82E117E}" type="presOf" srcId="{F1B76212-FC2B-44A9-AD99-FD9DD5FE35AE}" destId="{0B9B171B-F47D-4636-A289-3003C4BC2E31}" srcOrd="0" destOrd="0" presId="urn:microsoft.com/office/officeart/2005/8/layout/hierarchy1"/>
    <dgm:cxn modelId="{4598919B-B8F2-45F5-A02F-7ED81123E06E}" srcId="{F233F66F-A5EF-42E3-BD86-AC2454FF986A}" destId="{D0B449E7-1803-42A6-94EA-765154BA3D67}" srcOrd="0" destOrd="0" parTransId="{3B04C1F3-D2AD-4A29-9584-3F91B9AEDA30}" sibTransId="{991FA4F2-E725-4C1F-BD6C-B68C136914A6}"/>
    <dgm:cxn modelId="{C76D3639-0E6A-4EB2-8BAE-8889F4E89154}" type="presOf" srcId="{27E7AD39-FDDD-476E-B169-8036DB5D2B2C}" destId="{CBF6DE72-89E6-47D8-8CC1-D48C5B948102}" srcOrd="0" destOrd="0" presId="urn:microsoft.com/office/officeart/2005/8/layout/hierarchy1"/>
    <dgm:cxn modelId="{F8444CCB-5D0E-43F6-ABB7-01AB15B7491C}" type="presOf" srcId="{3B04C1F3-D2AD-4A29-9584-3F91B9AEDA30}" destId="{77742659-8079-452E-9AB4-024CB34F475F}" srcOrd="0" destOrd="0" presId="urn:microsoft.com/office/officeart/2005/8/layout/hierarchy1"/>
    <dgm:cxn modelId="{FE92E6A9-8C68-489A-9EC5-A31C5293A71C}" type="presOf" srcId="{F233F66F-A5EF-42E3-BD86-AC2454FF986A}" destId="{66B0D583-B1F7-484F-A0C3-6F98C71FD65F}" srcOrd="0" destOrd="0" presId="urn:microsoft.com/office/officeart/2005/8/layout/hierarchy1"/>
    <dgm:cxn modelId="{E6504EF8-BD4A-4CDB-966F-2856E8E8041C}" type="presOf" srcId="{2DA5A392-38E6-4BB5-BD75-AC8E164BB57B}" destId="{D613710B-FDCE-4240-88F8-BA2C1FD198C7}" srcOrd="0" destOrd="0" presId="urn:microsoft.com/office/officeart/2005/8/layout/hierarchy1"/>
    <dgm:cxn modelId="{EFCD9BC5-01CB-4620-9298-0173F5B33051}" srcId="{F233F66F-A5EF-42E3-BD86-AC2454FF986A}" destId="{4DD7D50F-764B-433B-B9A1-C6717A19BFBA}" srcOrd="1" destOrd="0" parTransId="{8E062C75-566E-4CAD-B141-CE214E5FF2CB}" sibTransId="{5A0FCCA6-58E3-4B15-A538-84EC08752703}"/>
    <dgm:cxn modelId="{2F43FAD8-288E-4523-B6D2-4BC7106BCC0B}" srcId="{4DD7D50F-764B-433B-B9A1-C6717A19BFBA}" destId="{F1B76212-FC2B-44A9-AD99-FD9DD5FE35AE}" srcOrd="0" destOrd="0" parTransId="{673FEED0-C8DC-4F9D-B522-B09893D5235D}" sibTransId="{E245821C-FA51-42EF-A01E-02A115997637}"/>
    <dgm:cxn modelId="{1489476A-7EDB-4F8D-BA73-5D1DF46D511E}" type="presOf" srcId="{857E6419-5947-4AE3-B26E-BE685E7E98F5}" destId="{4700F412-0BB7-46BB-95C5-293A6CBE60F2}" srcOrd="0" destOrd="0" presId="urn:microsoft.com/office/officeart/2005/8/layout/hierarchy1"/>
    <dgm:cxn modelId="{1CF968D3-D284-43F6-AE61-8675A233FFAF}" srcId="{D0B449E7-1803-42A6-94EA-765154BA3D67}" destId="{4C96353F-4B8E-421A-ADA9-7E95E0012A67}" srcOrd="1" destOrd="0" parTransId="{27E7AD39-FDDD-476E-B169-8036DB5D2B2C}" sibTransId="{A6C5C5A7-56C4-475F-A51B-2649623140F0}"/>
    <dgm:cxn modelId="{6517249E-1DDD-49AF-A790-C74AF1DD8005}" type="presOf" srcId="{688EB097-55CB-4A26-A1D5-88FD94480EB6}" destId="{725F2B82-D250-4683-8376-7CA6DE308993}" srcOrd="0" destOrd="0" presId="urn:microsoft.com/office/officeart/2005/8/layout/hierarchy1"/>
    <dgm:cxn modelId="{0A92E1DD-D1A3-4F78-AFF9-FCBC38F58895}" type="presOf" srcId="{4DD7D50F-764B-433B-B9A1-C6717A19BFBA}" destId="{CA0BACA6-7E30-45E7-84C0-272F5F9E68CF}" srcOrd="0" destOrd="0" presId="urn:microsoft.com/office/officeart/2005/8/layout/hierarchy1"/>
    <dgm:cxn modelId="{90849114-2F0C-454F-B2B7-903B014DA34B}" type="presOf" srcId="{8E062C75-566E-4CAD-B141-CE214E5FF2CB}" destId="{24B2DF4D-CDFE-441E-ADD6-80FB00B09AD4}" srcOrd="0" destOrd="0" presId="urn:microsoft.com/office/officeart/2005/8/layout/hierarchy1"/>
    <dgm:cxn modelId="{AEACCCC8-2612-426A-B4D5-0B6AC160620F}" type="presOf" srcId="{4C96353F-4B8E-421A-ADA9-7E95E0012A67}" destId="{7D2CB4B0-1C00-4B78-81D4-CFB86CE6D684}" srcOrd="0" destOrd="0" presId="urn:microsoft.com/office/officeart/2005/8/layout/hierarchy1"/>
    <dgm:cxn modelId="{498B77A6-427E-4197-8C2A-D08F632B44B4}" type="presParOf" srcId="{4700F412-0BB7-46BB-95C5-293A6CBE60F2}" destId="{3BA73CD4-E30C-4A7E-9403-6A51C137DA2D}" srcOrd="0" destOrd="0" presId="urn:microsoft.com/office/officeart/2005/8/layout/hierarchy1"/>
    <dgm:cxn modelId="{36E19DBA-B6A5-4C69-9A83-7114FD6B8B2A}" type="presParOf" srcId="{3BA73CD4-E30C-4A7E-9403-6A51C137DA2D}" destId="{18E39580-A0C9-4E32-B9C1-EB7E3AACF943}" srcOrd="0" destOrd="0" presId="urn:microsoft.com/office/officeart/2005/8/layout/hierarchy1"/>
    <dgm:cxn modelId="{F7FDC9AB-7B15-448A-A133-D471C7AF12C1}" type="presParOf" srcId="{18E39580-A0C9-4E32-B9C1-EB7E3AACF943}" destId="{D3CC9924-6627-482E-B4A8-69AC1E62E252}" srcOrd="0" destOrd="0" presId="urn:microsoft.com/office/officeart/2005/8/layout/hierarchy1"/>
    <dgm:cxn modelId="{819931AE-B468-4FCE-B698-305B48DD1FC7}" type="presParOf" srcId="{18E39580-A0C9-4E32-B9C1-EB7E3AACF943}" destId="{66B0D583-B1F7-484F-A0C3-6F98C71FD65F}" srcOrd="1" destOrd="0" presId="urn:microsoft.com/office/officeart/2005/8/layout/hierarchy1"/>
    <dgm:cxn modelId="{9F8420BC-D551-49BD-9F94-FBB5A7F01E1A}" type="presParOf" srcId="{3BA73CD4-E30C-4A7E-9403-6A51C137DA2D}" destId="{17D69AC6-2BAF-4C81-A4BB-1B817D49DA85}" srcOrd="1" destOrd="0" presId="urn:microsoft.com/office/officeart/2005/8/layout/hierarchy1"/>
    <dgm:cxn modelId="{92F20DC2-23F3-4061-8DE3-CC0671006C35}" type="presParOf" srcId="{17D69AC6-2BAF-4C81-A4BB-1B817D49DA85}" destId="{77742659-8079-452E-9AB4-024CB34F475F}" srcOrd="0" destOrd="0" presId="urn:microsoft.com/office/officeart/2005/8/layout/hierarchy1"/>
    <dgm:cxn modelId="{22F68C98-C9D9-42BE-A1F3-AD3D5A4E0ECA}" type="presParOf" srcId="{17D69AC6-2BAF-4C81-A4BB-1B817D49DA85}" destId="{6A3E0B87-C363-433A-A9BE-BF9836A55E5C}" srcOrd="1" destOrd="0" presId="urn:microsoft.com/office/officeart/2005/8/layout/hierarchy1"/>
    <dgm:cxn modelId="{5B569E23-283D-4ADC-B238-48F192BA87E5}" type="presParOf" srcId="{6A3E0B87-C363-433A-A9BE-BF9836A55E5C}" destId="{FF8EFCBB-1ABA-4ED3-925F-AF233919E0A3}" srcOrd="0" destOrd="0" presId="urn:microsoft.com/office/officeart/2005/8/layout/hierarchy1"/>
    <dgm:cxn modelId="{298DDBDD-7524-43CE-8A3D-79CB1F8B3D38}" type="presParOf" srcId="{FF8EFCBB-1ABA-4ED3-925F-AF233919E0A3}" destId="{C44EC5A6-16C0-4AEC-95A1-9C68154E52F5}" srcOrd="0" destOrd="0" presId="urn:microsoft.com/office/officeart/2005/8/layout/hierarchy1"/>
    <dgm:cxn modelId="{09001E25-C84A-46E0-BE23-0258280C64CB}" type="presParOf" srcId="{FF8EFCBB-1ABA-4ED3-925F-AF233919E0A3}" destId="{1929B4A4-EC42-4076-AD99-245F86A30FDE}" srcOrd="1" destOrd="0" presId="urn:microsoft.com/office/officeart/2005/8/layout/hierarchy1"/>
    <dgm:cxn modelId="{85EA4E62-FB38-4194-89A4-4DE01B2B4BC1}" type="presParOf" srcId="{6A3E0B87-C363-433A-A9BE-BF9836A55E5C}" destId="{7C308524-FAC1-4D56-855E-3CF498788E41}" srcOrd="1" destOrd="0" presId="urn:microsoft.com/office/officeart/2005/8/layout/hierarchy1"/>
    <dgm:cxn modelId="{164DBD5E-0820-4698-ABD4-DA9D1F6EB37E}" type="presParOf" srcId="{7C308524-FAC1-4D56-855E-3CF498788E41}" destId="{D613710B-FDCE-4240-88F8-BA2C1FD198C7}" srcOrd="0" destOrd="0" presId="urn:microsoft.com/office/officeart/2005/8/layout/hierarchy1"/>
    <dgm:cxn modelId="{9B2C1D02-9585-47A1-A46F-07325A220698}" type="presParOf" srcId="{7C308524-FAC1-4D56-855E-3CF498788E41}" destId="{511BDEEE-41BA-4A17-A43A-D6787C3A8540}" srcOrd="1" destOrd="0" presId="urn:microsoft.com/office/officeart/2005/8/layout/hierarchy1"/>
    <dgm:cxn modelId="{91DFA1A2-1AE9-4F58-9556-802AFA0AEB19}" type="presParOf" srcId="{511BDEEE-41BA-4A17-A43A-D6787C3A8540}" destId="{F849898B-DC27-4993-B5FC-7977A012560A}" srcOrd="0" destOrd="0" presId="urn:microsoft.com/office/officeart/2005/8/layout/hierarchy1"/>
    <dgm:cxn modelId="{21A88E96-7F6B-440E-805E-F71BC039129F}" type="presParOf" srcId="{F849898B-DC27-4993-B5FC-7977A012560A}" destId="{786243B0-7AFA-4E9C-A24F-5841D6741CCB}" srcOrd="0" destOrd="0" presId="urn:microsoft.com/office/officeart/2005/8/layout/hierarchy1"/>
    <dgm:cxn modelId="{F15B3240-0639-453D-9F4F-0472FF8F16CB}" type="presParOf" srcId="{F849898B-DC27-4993-B5FC-7977A012560A}" destId="{725F2B82-D250-4683-8376-7CA6DE308993}" srcOrd="1" destOrd="0" presId="urn:microsoft.com/office/officeart/2005/8/layout/hierarchy1"/>
    <dgm:cxn modelId="{7C66814E-FE6C-47BD-B6C7-144C0687F761}" type="presParOf" srcId="{511BDEEE-41BA-4A17-A43A-D6787C3A8540}" destId="{C1DB25D9-D723-4006-A729-77BADB8A970A}" srcOrd="1" destOrd="0" presId="urn:microsoft.com/office/officeart/2005/8/layout/hierarchy1"/>
    <dgm:cxn modelId="{1C959FEC-F422-4689-946E-5477E5B5A050}" type="presParOf" srcId="{7C308524-FAC1-4D56-855E-3CF498788E41}" destId="{CBF6DE72-89E6-47D8-8CC1-D48C5B948102}" srcOrd="2" destOrd="0" presId="urn:microsoft.com/office/officeart/2005/8/layout/hierarchy1"/>
    <dgm:cxn modelId="{53FA2648-A3F3-4ADB-B8D0-2C377DEBE1D2}" type="presParOf" srcId="{7C308524-FAC1-4D56-855E-3CF498788E41}" destId="{ADB3411B-E6EF-4122-A001-76B55FC242BD}" srcOrd="3" destOrd="0" presId="urn:microsoft.com/office/officeart/2005/8/layout/hierarchy1"/>
    <dgm:cxn modelId="{9B39E638-D576-49CC-93F7-DD5F00E577AA}" type="presParOf" srcId="{ADB3411B-E6EF-4122-A001-76B55FC242BD}" destId="{076F3DAA-2ED6-42FA-A35D-EEF7035B804A}" srcOrd="0" destOrd="0" presId="urn:microsoft.com/office/officeart/2005/8/layout/hierarchy1"/>
    <dgm:cxn modelId="{ACE8D152-7F4B-4D63-9347-033B52ED5C56}" type="presParOf" srcId="{076F3DAA-2ED6-42FA-A35D-EEF7035B804A}" destId="{AB581CE7-FC2D-4240-996D-607051DFFAA0}" srcOrd="0" destOrd="0" presId="urn:microsoft.com/office/officeart/2005/8/layout/hierarchy1"/>
    <dgm:cxn modelId="{94AB5191-DE80-466F-90E1-9C416CFA866F}" type="presParOf" srcId="{076F3DAA-2ED6-42FA-A35D-EEF7035B804A}" destId="{7D2CB4B0-1C00-4B78-81D4-CFB86CE6D684}" srcOrd="1" destOrd="0" presId="urn:microsoft.com/office/officeart/2005/8/layout/hierarchy1"/>
    <dgm:cxn modelId="{7060C456-6554-4396-8985-51DD52CB3EDF}" type="presParOf" srcId="{ADB3411B-E6EF-4122-A001-76B55FC242BD}" destId="{D1263D2D-6EE6-46F0-8148-B25C7E84DBFA}" srcOrd="1" destOrd="0" presId="urn:microsoft.com/office/officeart/2005/8/layout/hierarchy1"/>
    <dgm:cxn modelId="{5005D97D-7016-466A-A4F7-D54DB52C42CF}" type="presParOf" srcId="{17D69AC6-2BAF-4C81-A4BB-1B817D49DA85}" destId="{24B2DF4D-CDFE-441E-ADD6-80FB00B09AD4}" srcOrd="2" destOrd="0" presId="urn:microsoft.com/office/officeart/2005/8/layout/hierarchy1"/>
    <dgm:cxn modelId="{A98EBEE3-B922-40C8-9092-7D8883D86269}" type="presParOf" srcId="{17D69AC6-2BAF-4C81-A4BB-1B817D49DA85}" destId="{CEA79246-0A9E-4666-BF6E-6949418944B8}" srcOrd="3" destOrd="0" presId="urn:microsoft.com/office/officeart/2005/8/layout/hierarchy1"/>
    <dgm:cxn modelId="{77568089-8674-4136-82BA-A9D08CEA32FA}" type="presParOf" srcId="{CEA79246-0A9E-4666-BF6E-6949418944B8}" destId="{7A1DE7A9-E967-4929-8CA5-50FE9D95BDCE}" srcOrd="0" destOrd="0" presId="urn:microsoft.com/office/officeart/2005/8/layout/hierarchy1"/>
    <dgm:cxn modelId="{28252F02-FFD8-4F31-BC10-C1D61CE4C1A3}" type="presParOf" srcId="{7A1DE7A9-E967-4929-8CA5-50FE9D95BDCE}" destId="{3FB7282B-1F31-4355-A657-7D05CEA13F05}" srcOrd="0" destOrd="0" presId="urn:microsoft.com/office/officeart/2005/8/layout/hierarchy1"/>
    <dgm:cxn modelId="{4B5EF741-E7D0-4BE0-9AA6-2F766F201BDF}" type="presParOf" srcId="{7A1DE7A9-E967-4929-8CA5-50FE9D95BDCE}" destId="{CA0BACA6-7E30-45E7-84C0-272F5F9E68CF}" srcOrd="1" destOrd="0" presId="urn:microsoft.com/office/officeart/2005/8/layout/hierarchy1"/>
    <dgm:cxn modelId="{7249A411-9D00-4138-BAA0-42C1191B524E}" type="presParOf" srcId="{CEA79246-0A9E-4666-BF6E-6949418944B8}" destId="{E3FCE686-7A3B-4078-AE14-DF4002EF48B8}" srcOrd="1" destOrd="0" presId="urn:microsoft.com/office/officeart/2005/8/layout/hierarchy1"/>
    <dgm:cxn modelId="{BB81010B-AC2A-4D6E-988F-5B2300685FC1}" type="presParOf" srcId="{E3FCE686-7A3B-4078-AE14-DF4002EF48B8}" destId="{C3F56253-8BDD-4E1A-97DE-F28413A66D1F}" srcOrd="0" destOrd="0" presId="urn:microsoft.com/office/officeart/2005/8/layout/hierarchy1"/>
    <dgm:cxn modelId="{11D022B7-3C0A-419C-9D69-321474003B37}" type="presParOf" srcId="{E3FCE686-7A3B-4078-AE14-DF4002EF48B8}" destId="{73B3E209-A99C-46C1-BC54-62C9CC57F8F5}" srcOrd="1" destOrd="0" presId="urn:microsoft.com/office/officeart/2005/8/layout/hierarchy1"/>
    <dgm:cxn modelId="{988F1404-3944-4B56-A56D-482484C06FBC}" type="presParOf" srcId="{73B3E209-A99C-46C1-BC54-62C9CC57F8F5}" destId="{319EC013-7854-4861-8597-6B474F736354}" srcOrd="0" destOrd="0" presId="urn:microsoft.com/office/officeart/2005/8/layout/hierarchy1"/>
    <dgm:cxn modelId="{F8A3F72F-13F5-4DCB-B38B-8665534F9E66}" type="presParOf" srcId="{319EC013-7854-4861-8597-6B474F736354}" destId="{B5ABC040-0950-4578-9E08-121D00D58A34}" srcOrd="0" destOrd="0" presId="urn:microsoft.com/office/officeart/2005/8/layout/hierarchy1"/>
    <dgm:cxn modelId="{0F47DA90-F2CE-4B7A-9F08-A5481419B379}" type="presParOf" srcId="{319EC013-7854-4861-8597-6B474F736354}" destId="{0B9B171B-F47D-4636-A289-3003C4BC2E31}" srcOrd="1" destOrd="0" presId="urn:microsoft.com/office/officeart/2005/8/layout/hierarchy1"/>
    <dgm:cxn modelId="{09A5E359-D9DA-418A-8BF9-B15FCCC6CD69}" type="presParOf" srcId="{73B3E209-A99C-46C1-BC54-62C9CC57F8F5}" destId="{B93A7CCB-7AF6-4E7C-A7CF-9E91000B371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F0F8E-88F8-42F2-AC32-DE7436CB642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4D0A7-8275-406E-A401-85DE7CEF0E45}">
      <dgm:prSet phldrT="[Text]"/>
      <dgm:spPr/>
      <dgm:t>
        <a:bodyPr/>
        <a:lstStyle/>
        <a:p>
          <a:r>
            <a:rPr lang="en-US" sz="1700" dirty="0" smtClean="0"/>
            <a:t>June </a:t>
          </a:r>
        </a:p>
        <a:p>
          <a:endParaRPr lang="en-US" sz="1700" dirty="0" smtClean="0"/>
        </a:p>
      </dgm:t>
    </dgm:pt>
    <dgm:pt modelId="{C5BD5366-7138-45E3-863D-5BA2108DB3A0}" type="parTrans" cxnId="{7B504E57-66E1-46C5-ABFA-CF9CB003C6EF}">
      <dgm:prSet/>
      <dgm:spPr/>
      <dgm:t>
        <a:bodyPr/>
        <a:lstStyle/>
        <a:p>
          <a:endParaRPr lang="en-US"/>
        </a:p>
      </dgm:t>
    </dgm:pt>
    <dgm:pt modelId="{23AC369C-8541-4993-A75B-60AB6EC845FD}" type="sibTrans" cxnId="{7B504E57-66E1-46C5-ABFA-CF9CB003C6EF}">
      <dgm:prSet/>
      <dgm:spPr/>
      <dgm:t>
        <a:bodyPr/>
        <a:lstStyle/>
        <a:p>
          <a:endParaRPr lang="en-US"/>
        </a:p>
      </dgm:t>
    </dgm:pt>
    <dgm:pt modelId="{D46D0D6B-97F0-42B7-8396-6D71F4FF182F}">
      <dgm:prSet phldrT="[Text]" custT="1"/>
      <dgm:spPr/>
      <dgm:t>
        <a:bodyPr/>
        <a:lstStyle/>
        <a:p>
          <a:r>
            <a:rPr lang="en-US" sz="1400" dirty="0" smtClean="0"/>
            <a:t>Meeting with School principal and teachers regarding the piloting of open-ended approach.</a:t>
          </a:r>
          <a:endParaRPr lang="en-US" sz="1400" dirty="0"/>
        </a:p>
      </dgm:t>
    </dgm:pt>
    <dgm:pt modelId="{E5A2649A-2373-449E-843A-3321611B6B00}" type="parTrans" cxnId="{0CAF2FE3-43ED-4E93-8957-EEB174373A48}">
      <dgm:prSet/>
      <dgm:spPr/>
      <dgm:t>
        <a:bodyPr/>
        <a:lstStyle/>
        <a:p>
          <a:endParaRPr lang="en-US"/>
        </a:p>
      </dgm:t>
    </dgm:pt>
    <dgm:pt modelId="{1918AB44-454E-4DAE-AF17-0F25285EA7A8}" type="sibTrans" cxnId="{0CAF2FE3-43ED-4E93-8957-EEB174373A48}">
      <dgm:prSet/>
      <dgm:spPr/>
      <dgm:t>
        <a:bodyPr/>
        <a:lstStyle/>
        <a:p>
          <a:endParaRPr lang="en-US"/>
        </a:p>
      </dgm:t>
    </dgm:pt>
    <dgm:pt modelId="{5EB54EB1-22A9-404B-A730-74D849CF5E2F}">
      <dgm:prSet phldrT="[Text]"/>
      <dgm:spPr/>
      <dgm:t>
        <a:bodyPr/>
        <a:lstStyle/>
        <a:p>
          <a:r>
            <a:rPr lang="en-US" sz="1700" dirty="0" smtClean="0"/>
            <a:t>July</a:t>
          </a:r>
        </a:p>
        <a:p>
          <a:endParaRPr lang="en-US" sz="1700" dirty="0" smtClean="0"/>
        </a:p>
      </dgm:t>
    </dgm:pt>
    <dgm:pt modelId="{53FCC545-DEBD-49CB-8225-73C582311DE0}" type="parTrans" cxnId="{83AAFE2A-FAFD-4D1A-AE11-29FAA177D5F8}">
      <dgm:prSet/>
      <dgm:spPr/>
      <dgm:t>
        <a:bodyPr/>
        <a:lstStyle/>
        <a:p>
          <a:endParaRPr lang="en-US"/>
        </a:p>
      </dgm:t>
    </dgm:pt>
    <dgm:pt modelId="{D47EED3B-517E-4933-B521-DBEC009945EB}" type="sibTrans" cxnId="{83AAFE2A-FAFD-4D1A-AE11-29FAA177D5F8}">
      <dgm:prSet/>
      <dgm:spPr/>
      <dgm:t>
        <a:bodyPr/>
        <a:lstStyle/>
        <a:p>
          <a:endParaRPr lang="en-US"/>
        </a:p>
      </dgm:t>
    </dgm:pt>
    <dgm:pt modelId="{13452236-1EF1-44BB-8F6C-55BEB609569C}">
      <dgm:prSet phldrT="[Text]" custT="1"/>
      <dgm:spPr/>
      <dgm:t>
        <a:bodyPr/>
        <a:lstStyle/>
        <a:p>
          <a:r>
            <a:rPr lang="en-US" sz="1400" dirty="0" smtClean="0"/>
            <a:t>Open-ended approach training</a:t>
          </a:r>
          <a:endParaRPr lang="en-US" sz="1400" dirty="0"/>
        </a:p>
      </dgm:t>
    </dgm:pt>
    <dgm:pt modelId="{A7B5BCEA-1B98-4989-9C02-BFE7C34574FA}" type="parTrans" cxnId="{006E6B6A-EF10-40BF-BFD3-15BA8FC220F5}">
      <dgm:prSet/>
      <dgm:spPr/>
      <dgm:t>
        <a:bodyPr/>
        <a:lstStyle/>
        <a:p>
          <a:endParaRPr lang="en-US"/>
        </a:p>
      </dgm:t>
    </dgm:pt>
    <dgm:pt modelId="{F99F4EFE-887C-40D2-BE98-BCF155D4D264}" type="sibTrans" cxnId="{006E6B6A-EF10-40BF-BFD3-15BA8FC220F5}">
      <dgm:prSet/>
      <dgm:spPr/>
      <dgm:t>
        <a:bodyPr/>
        <a:lstStyle/>
        <a:p>
          <a:endParaRPr lang="en-US"/>
        </a:p>
      </dgm:t>
    </dgm:pt>
    <dgm:pt modelId="{3F2DF181-1DF9-4553-9962-BEA6D9E0EC97}">
      <dgm:prSet phldrT="[Text]"/>
      <dgm:spPr/>
      <dgm:t>
        <a:bodyPr/>
        <a:lstStyle/>
        <a:p>
          <a:r>
            <a:rPr lang="en-US" dirty="0" smtClean="0"/>
            <a:t>August</a:t>
          </a:r>
        </a:p>
        <a:p>
          <a:endParaRPr lang="en-US" dirty="0"/>
        </a:p>
      </dgm:t>
    </dgm:pt>
    <dgm:pt modelId="{19CF97B2-100C-4BF2-81F7-D4E5F0E9F847}" type="parTrans" cxnId="{481A930A-C3CD-462C-8CF6-A02F220979B7}">
      <dgm:prSet/>
      <dgm:spPr/>
      <dgm:t>
        <a:bodyPr/>
        <a:lstStyle/>
        <a:p>
          <a:endParaRPr lang="en-US"/>
        </a:p>
      </dgm:t>
    </dgm:pt>
    <dgm:pt modelId="{361D5CBB-CBD3-4945-AF1B-F471DBCE4A53}" type="sibTrans" cxnId="{481A930A-C3CD-462C-8CF6-A02F220979B7}">
      <dgm:prSet/>
      <dgm:spPr/>
      <dgm:t>
        <a:bodyPr/>
        <a:lstStyle/>
        <a:p>
          <a:endParaRPr lang="en-US"/>
        </a:p>
      </dgm:t>
    </dgm:pt>
    <dgm:pt modelId="{3E219180-100A-4974-955C-7515D3EF144D}">
      <dgm:prSet phldrT="[Text]"/>
      <dgm:spPr/>
      <dgm:t>
        <a:bodyPr/>
        <a:lstStyle/>
        <a:p>
          <a:r>
            <a:rPr lang="en-US" dirty="0" smtClean="0"/>
            <a:t>Meeting with pilot school</a:t>
          </a:r>
          <a:endParaRPr lang="en-US" dirty="0"/>
        </a:p>
      </dgm:t>
    </dgm:pt>
    <dgm:pt modelId="{3E604E20-4BDD-4E1D-AC18-567A3268B723}" type="parTrans" cxnId="{8D8BB9F7-4B0A-456B-A314-3ECA6493218C}">
      <dgm:prSet/>
      <dgm:spPr/>
      <dgm:t>
        <a:bodyPr/>
        <a:lstStyle/>
        <a:p>
          <a:endParaRPr lang="en-US"/>
        </a:p>
      </dgm:t>
    </dgm:pt>
    <dgm:pt modelId="{CE897994-472F-4E0A-8C68-CF6157D0CDDD}" type="sibTrans" cxnId="{8D8BB9F7-4B0A-456B-A314-3ECA6493218C}">
      <dgm:prSet/>
      <dgm:spPr/>
      <dgm:t>
        <a:bodyPr/>
        <a:lstStyle/>
        <a:p>
          <a:endParaRPr lang="en-US"/>
        </a:p>
      </dgm:t>
    </dgm:pt>
    <dgm:pt modelId="{02A423D1-A7D4-4FA9-8D9A-9AB87570BFA2}">
      <dgm:prSet phldrT="[Text]"/>
      <dgm:spPr/>
      <dgm:t>
        <a:bodyPr/>
        <a:lstStyle/>
        <a:p>
          <a:r>
            <a:rPr lang="en-US" dirty="0" smtClean="0"/>
            <a:t>Monthly monitoring and conference</a:t>
          </a:r>
          <a:endParaRPr lang="en-US" dirty="0"/>
        </a:p>
      </dgm:t>
    </dgm:pt>
    <dgm:pt modelId="{45A80A19-5F48-46DA-BA35-6A0584907363}" type="parTrans" cxnId="{104BBB21-51CA-4081-A031-072B31F2AAEA}">
      <dgm:prSet/>
      <dgm:spPr/>
      <dgm:t>
        <a:bodyPr/>
        <a:lstStyle/>
        <a:p>
          <a:endParaRPr lang="en-US"/>
        </a:p>
      </dgm:t>
    </dgm:pt>
    <dgm:pt modelId="{CF60419A-8D43-4FBC-A907-D2DBAA1C4D77}" type="sibTrans" cxnId="{104BBB21-51CA-4081-A031-072B31F2AAEA}">
      <dgm:prSet/>
      <dgm:spPr/>
      <dgm:t>
        <a:bodyPr/>
        <a:lstStyle/>
        <a:p>
          <a:endParaRPr lang="en-US"/>
        </a:p>
      </dgm:t>
    </dgm:pt>
    <dgm:pt modelId="{6BA1F067-7479-42CD-8A30-FBA4EA8F2F0F}">
      <dgm:prSet custT="1"/>
      <dgm:spPr/>
      <dgm:t>
        <a:bodyPr/>
        <a:lstStyle/>
        <a:p>
          <a:r>
            <a:rPr lang="en-US" sz="1400" dirty="0" smtClean="0"/>
            <a:t>Classroom Management Training</a:t>
          </a:r>
          <a:endParaRPr lang="en-US" sz="1400" dirty="0"/>
        </a:p>
      </dgm:t>
    </dgm:pt>
    <dgm:pt modelId="{4810D5F7-2C13-4650-8DD4-DC508D6F95CE}" type="parTrans" cxnId="{072C2279-D923-4130-B6C3-395B781AAE42}">
      <dgm:prSet/>
      <dgm:spPr/>
      <dgm:t>
        <a:bodyPr/>
        <a:lstStyle/>
        <a:p>
          <a:endParaRPr lang="en-US"/>
        </a:p>
      </dgm:t>
    </dgm:pt>
    <dgm:pt modelId="{01364829-D85B-46C3-AFC4-39D77F035923}" type="sibTrans" cxnId="{072C2279-D923-4130-B6C3-395B781AAE42}">
      <dgm:prSet/>
      <dgm:spPr/>
      <dgm:t>
        <a:bodyPr/>
        <a:lstStyle/>
        <a:p>
          <a:endParaRPr lang="en-US"/>
        </a:p>
      </dgm:t>
    </dgm:pt>
    <dgm:pt modelId="{93D99140-6EA3-4B57-9FC4-CB4236165904}">
      <dgm:prSet custT="1"/>
      <dgm:spPr/>
      <dgm:t>
        <a:bodyPr/>
        <a:lstStyle/>
        <a:p>
          <a:r>
            <a:rPr lang="en-US" sz="1400" dirty="0" smtClean="0"/>
            <a:t>Blackboard Management Train</a:t>
          </a:r>
          <a:r>
            <a:rPr lang="en-US" sz="1300" dirty="0" smtClean="0"/>
            <a:t>ing</a:t>
          </a:r>
          <a:endParaRPr lang="en-US" sz="1300" dirty="0"/>
        </a:p>
      </dgm:t>
    </dgm:pt>
    <dgm:pt modelId="{5DFF93B2-178F-4E4F-AC2B-B4803FF9A322}" type="parTrans" cxnId="{C07FB253-D753-4081-84AE-4CE6397BC0CD}">
      <dgm:prSet/>
      <dgm:spPr/>
      <dgm:t>
        <a:bodyPr/>
        <a:lstStyle/>
        <a:p>
          <a:endParaRPr lang="en-US"/>
        </a:p>
      </dgm:t>
    </dgm:pt>
    <dgm:pt modelId="{A9A5BF75-A345-4E60-84D0-2663B196505A}" type="sibTrans" cxnId="{C07FB253-D753-4081-84AE-4CE6397BC0CD}">
      <dgm:prSet/>
      <dgm:spPr/>
      <dgm:t>
        <a:bodyPr/>
        <a:lstStyle/>
        <a:p>
          <a:endParaRPr lang="en-US"/>
        </a:p>
      </dgm:t>
    </dgm:pt>
    <dgm:pt modelId="{9FB57117-89B9-42D3-92AE-D6FEFFA986FC}">
      <dgm:prSet phldrT="[Text]" custT="1"/>
      <dgm:spPr/>
      <dgm:t>
        <a:bodyPr/>
        <a:lstStyle/>
        <a:p>
          <a:endParaRPr lang="en-US" sz="1400" dirty="0"/>
        </a:p>
      </dgm:t>
    </dgm:pt>
    <dgm:pt modelId="{B4496A52-0153-4282-93C4-F75B6A2AC812}" type="parTrans" cxnId="{1B7C43F8-E64E-4681-AF76-53F44BE24E8E}">
      <dgm:prSet/>
      <dgm:spPr/>
      <dgm:t>
        <a:bodyPr/>
        <a:lstStyle/>
        <a:p>
          <a:endParaRPr lang="en-US"/>
        </a:p>
      </dgm:t>
    </dgm:pt>
    <dgm:pt modelId="{A39FB62B-5D24-43E0-A440-A47A5A23DA70}" type="sibTrans" cxnId="{1B7C43F8-E64E-4681-AF76-53F44BE24E8E}">
      <dgm:prSet/>
      <dgm:spPr/>
      <dgm:t>
        <a:bodyPr/>
        <a:lstStyle/>
        <a:p>
          <a:endParaRPr lang="en-US"/>
        </a:p>
      </dgm:t>
    </dgm:pt>
    <dgm:pt modelId="{A2BDCEE8-02C7-46BE-8670-269EDF3FDC36}">
      <dgm:prSet custT="1"/>
      <dgm:spPr/>
      <dgm:t>
        <a:bodyPr/>
        <a:lstStyle/>
        <a:p>
          <a:endParaRPr lang="en-US" sz="1400" dirty="0"/>
        </a:p>
      </dgm:t>
    </dgm:pt>
    <dgm:pt modelId="{C7ED44F9-BC0A-43B9-BE1E-6E4B3558375D}" type="parTrans" cxnId="{EDEC8D6C-02D7-439A-B048-851F2171C978}">
      <dgm:prSet/>
      <dgm:spPr/>
      <dgm:t>
        <a:bodyPr/>
        <a:lstStyle/>
        <a:p>
          <a:endParaRPr lang="en-US"/>
        </a:p>
      </dgm:t>
    </dgm:pt>
    <dgm:pt modelId="{8C859555-0C47-465C-870D-FC57DBABFE83}" type="sibTrans" cxnId="{EDEC8D6C-02D7-439A-B048-851F2171C978}">
      <dgm:prSet/>
      <dgm:spPr/>
      <dgm:t>
        <a:bodyPr/>
        <a:lstStyle/>
        <a:p>
          <a:endParaRPr lang="en-US"/>
        </a:p>
      </dgm:t>
    </dgm:pt>
    <dgm:pt modelId="{BD673C4E-66C5-4B3F-89AA-24459E092501}">
      <dgm:prSet phldrT="[Text]"/>
      <dgm:spPr/>
      <dgm:t>
        <a:bodyPr/>
        <a:lstStyle/>
        <a:p>
          <a:endParaRPr lang="en-US" dirty="0"/>
        </a:p>
      </dgm:t>
    </dgm:pt>
    <dgm:pt modelId="{155742A0-611F-44FD-9438-09AD28DAC94A}" type="parTrans" cxnId="{3C958BF2-D9EB-4C06-8451-198E73CC31AA}">
      <dgm:prSet/>
      <dgm:spPr/>
      <dgm:t>
        <a:bodyPr/>
        <a:lstStyle/>
        <a:p>
          <a:endParaRPr lang="en-US"/>
        </a:p>
      </dgm:t>
    </dgm:pt>
    <dgm:pt modelId="{003A9C13-713E-4659-B043-78E678608E36}" type="sibTrans" cxnId="{3C958BF2-D9EB-4C06-8451-198E73CC31AA}">
      <dgm:prSet/>
      <dgm:spPr/>
      <dgm:t>
        <a:bodyPr/>
        <a:lstStyle/>
        <a:p>
          <a:endParaRPr lang="en-US"/>
        </a:p>
      </dgm:t>
    </dgm:pt>
    <dgm:pt modelId="{00217762-FDB7-4F2D-AAF9-609F3C7BDB85}">
      <dgm:prSet phldrT="[Text]"/>
      <dgm:spPr/>
      <dgm:t>
        <a:bodyPr/>
        <a:lstStyle/>
        <a:p>
          <a:r>
            <a:rPr lang="en-US" dirty="0" smtClean="0"/>
            <a:t>Student Evaluation</a:t>
          </a:r>
          <a:endParaRPr lang="en-US" dirty="0"/>
        </a:p>
      </dgm:t>
    </dgm:pt>
    <dgm:pt modelId="{48219EAC-6C3D-4E5E-A226-042C50982920}" type="parTrans" cxnId="{83480451-1BFA-4FCA-A3B5-5DECC68DAB8A}">
      <dgm:prSet/>
      <dgm:spPr/>
      <dgm:t>
        <a:bodyPr/>
        <a:lstStyle/>
        <a:p>
          <a:endParaRPr lang="en-US"/>
        </a:p>
      </dgm:t>
    </dgm:pt>
    <dgm:pt modelId="{F669BE2F-A934-4696-BC67-D40E1B077850}" type="sibTrans" cxnId="{83480451-1BFA-4FCA-A3B5-5DECC68DAB8A}">
      <dgm:prSet/>
      <dgm:spPr/>
      <dgm:t>
        <a:bodyPr/>
        <a:lstStyle/>
        <a:p>
          <a:endParaRPr lang="en-US"/>
        </a:p>
      </dgm:t>
    </dgm:pt>
    <dgm:pt modelId="{FF0B8EB0-8194-4F29-BDA5-8C9176DDA1B7}">
      <dgm:prSet phldrT="[Text]"/>
      <dgm:spPr/>
      <dgm:t>
        <a:bodyPr/>
        <a:lstStyle/>
        <a:p>
          <a:endParaRPr lang="en-US" dirty="0"/>
        </a:p>
      </dgm:t>
    </dgm:pt>
    <dgm:pt modelId="{0B8FB1C1-F827-4DE1-929B-35682EC86DD1}" type="parTrans" cxnId="{038CBD1F-FA24-4DC0-85A5-55049B19ED63}">
      <dgm:prSet/>
      <dgm:spPr/>
      <dgm:t>
        <a:bodyPr/>
        <a:lstStyle/>
        <a:p>
          <a:endParaRPr lang="en-US"/>
        </a:p>
      </dgm:t>
    </dgm:pt>
    <dgm:pt modelId="{A7A481B7-3164-4ADC-9DEB-A3D2FC74CD39}" type="sibTrans" cxnId="{038CBD1F-FA24-4DC0-85A5-55049B19ED63}">
      <dgm:prSet/>
      <dgm:spPr/>
      <dgm:t>
        <a:bodyPr/>
        <a:lstStyle/>
        <a:p>
          <a:endParaRPr lang="en-US"/>
        </a:p>
      </dgm:t>
    </dgm:pt>
    <dgm:pt modelId="{E0362E10-57CD-4B4D-9AB2-BCE26EBF71A3}">
      <dgm:prSet phldrT="[Text]"/>
      <dgm:spPr/>
      <dgm:t>
        <a:bodyPr/>
        <a:lstStyle/>
        <a:p>
          <a:r>
            <a:rPr lang="en-US" dirty="0" smtClean="0"/>
            <a:t>Teacher Evaluation</a:t>
          </a:r>
          <a:endParaRPr lang="en-US" dirty="0"/>
        </a:p>
      </dgm:t>
    </dgm:pt>
    <dgm:pt modelId="{28EFE6ED-6266-49B9-AC19-380041E7DB4A}" type="parTrans" cxnId="{95D9B7FC-2B79-428C-B8B8-9E2BF946346E}">
      <dgm:prSet/>
      <dgm:spPr/>
      <dgm:t>
        <a:bodyPr/>
        <a:lstStyle/>
        <a:p>
          <a:endParaRPr lang="en-US"/>
        </a:p>
      </dgm:t>
    </dgm:pt>
    <dgm:pt modelId="{7230351A-B92B-4481-9402-CA96CAF22080}" type="sibTrans" cxnId="{95D9B7FC-2B79-428C-B8B8-9E2BF946346E}">
      <dgm:prSet/>
      <dgm:spPr/>
      <dgm:t>
        <a:bodyPr/>
        <a:lstStyle/>
        <a:p>
          <a:endParaRPr lang="en-US"/>
        </a:p>
      </dgm:t>
    </dgm:pt>
    <dgm:pt modelId="{5396E32A-E7A5-4A36-830F-F246D28B6D8D}">
      <dgm:prSet phldrT="[Text]"/>
      <dgm:spPr/>
      <dgm:t>
        <a:bodyPr/>
        <a:lstStyle/>
        <a:p>
          <a:endParaRPr lang="en-US" dirty="0"/>
        </a:p>
      </dgm:t>
    </dgm:pt>
    <dgm:pt modelId="{9449FE1F-750B-4EFB-BDA2-A46487EB8496}" type="parTrans" cxnId="{6A07C18D-E0C8-42C3-80BE-339F4A079370}">
      <dgm:prSet/>
      <dgm:spPr/>
      <dgm:t>
        <a:bodyPr/>
        <a:lstStyle/>
        <a:p>
          <a:endParaRPr lang="en-US"/>
        </a:p>
      </dgm:t>
    </dgm:pt>
    <dgm:pt modelId="{31A27BF7-B075-40D5-81EC-F9CE90665456}" type="sibTrans" cxnId="{6A07C18D-E0C8-42C3-80BE-339F4A079370}">
      <dgm:prSet/>
      <dgm:spPr/>
      <dgm:t>
        <a:bodyPr/>
        <a:lstStyle/>
        <a:p>
          <a:endParaRPr lang="en-US"/>
        </a:p>
      </dgm:t>
    </dgm:pt>
    <dgm:pt modelId="{766EA05F-4239-4E50-8DA2-F97C7B3B18E1}" type="pres">
      <dgm:prSet presAssocID="{E07F0F8E-88F8-42F2-AC32-DE7436CB64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AECC1-4D53-4EA1-8D1A-693C049A0831}" type="pres">
      <dgm:prSet presAssocID="{7BE4D0A7-8275-406E-A401-85DE7CEF0E45}" presName="composite" presStyleCnt="0"/>
      <dgm:spPr/>
    </dgm:pt>
    <dgm:pt modelId="{8CCF2A5F-1395-4A89-A097-9F01ACEF7F70}" type="pres">
      <dgm:prSet presAssocID="{7BE4D0A7-8275-406E-A401-85DE7CEF0E45}" presName="imagSh" presStyleLbl="bgImgPlace1" presStyleIdx="0" presStyleCnt="3" custLinFactNeighborX="6045" custLinFactNeighborY="-465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99A3D-663B-4A02-B220-85C014D15EDB}" type="pres">
      <dgm:prSet presAssocID="{7BE4D0A7-8275-406E-A401-85DE7CEF0E45}" presName="txNode" presStyleLbl="node1" presStyleIdx="0" presStyleCnt="3" custScaleY="194057" custLinFactNeighborX="14746" custLinFactNeighborY="37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E94ED-55B0-487E-ABEB-21EDD033E901}" type="pres">
      <dgm:prSet presAssocID="{23AC369C-8541-4993-A75B-60AB6EC845F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6DED35B-BC16-482D-904F-8C550993AACF}" type="pres">
      <dgm:prSet presAssocID="{23AC369C-8541-4993-A75B-60AB6EC845FD}" presName="connTx" presStyleLbl="sibTrans2D1" presStyleIdx="0" presStyleCnt="2"/>
      <dgm:spPr/>
      <dgm:t>
        <a:bodyPr/>
        <a:lstStyle/>
        <a:p>
          <a:endParaRPr lang="en-US"/>
        </a:p>
      </dgm:t>
    </dgm:pt>
    <dgm:pt modelId="{C7497ED6-33E4-4F5C-9BF4-3F8C2B8A529D}" type="pres">
      <dgm:prSet presAssocID="{5EB54EB1-22A9-404B-A730-74D849CF5E2F}" presName="composite" presStyleCnt="0"/>
      <dgm:spPr/>
    </dgm:pt>
    <dgm:pt modelId="{85DB3F7B-C7BD-4487-84E6-DF85F5E9F3DE}" type="pres">
      <dgm:prSet presAssocID="{5EB54EB1-22A9-404B-A730-74D849CF5E2F}" presName="imagSh" presStyleLbl="bgImgPlace1" presStyleIdx="1" presStyleCnt="3" custScaleX="92699" custScaleY="99112" custLinFactNeighborX="4046" custLinFactNeighborY="-450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7ADE06-CFC7-4D3D-BA87-8D3B8BFCD915}" type="pres">
      <dgm:prSet presAssocID="{5EB54EB1-22A9-404B-A730-74D849CF5E2F}" presName="txNode" presStyleLbl="node1" presStyleIdx="1" presStyleCnt="3" custScaleY="194511" custLinFactNeighborX="17153" custLinFactNeighborY="5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E2EF8-77D5-4644-9F9F-41A095181D32}" type="pres">
      <dgm:prSet presAssocID="{D47EED3B-517E-4933-B521-DBEC009945E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250B8C-6475-4C50-9FF0-C33BD43723F8}" type="pres">
      <dgm:prSet presAssocID="{D47EED3B-517E-4933-B521-DBEC009945EB}" presName="connTx" presStyleLbl="sibTrans2D1" presStyleIdx="1" presStyleCnt="2"/>
      <dgm:spPr/>
      <dgm:t>
        <a:bodyPr/>
        <a:lstStyle/>
        <a:p>
          <a:endParaRPr lang="en-US"/>
        </a:p>
      </dgm:t>
    </dgm:pt>
    <dgm:pt modelId="{F1C58E4C-263F-45BD-8246-CF205CD65207}" type="pres">
      <dgm:prSet presAssocID="{3F2DF181-1DF9-4553-9962-BEA6D9E0EC97}" presName="composite" presStyleCnt="0"/>
      <dgm:spPr/>
    </dgm:pt>
    <dgm:pt modelId="{5FA5BB58-956D-48EF-BBD3-D77AC8875A42}" type="pres">
      <dgm:prSet presAssocID="{3F2DF181-1DF9-4553-9962-BEA6D9E0EC97}" presName="imagSh" presStyleLbl="bgImgPlace1" presStyleIdx="2" presStyleCnt="3" custLinFactNeighborX="-10196" custLinFactNeighborY="-725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1637FA-A54F-4536-804F-A50CA23BF30B}" type="pres">
      <dgm:prSet presAssocID="{3F2DF181-1DF9-4553-9962-BEA6D9E0EC97}" presName="txNode" presStyleLbl="node1" presStyleIdx="2" presStyleCnt="3" custScaleY="196066" custLinFactNeighborX="2188" custLinFactNeighborY="38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C8CB8-EA63-4F12-A2A5-430A999DBC77}" type="presOf" srcId="{A2BDCEE8-02C7-46BE-8670-269EDF3FDC36}" destId="{377ADE06-CFC7-4D3D-BA87-8D3B8BFCD915}" srcOrd="0" destOrd="4" presId="urn:microsoft.com/office/officeart/2005/8/layout/hProcess10"/>
    <dgm:cxn modelId="{072C2279-D923-4130-B6C3-395B781AAE42}" srcId="{5EB54EB1-22A9-404B-A730-74D849CF5E2F}" destId="{6BA1F067-7479-42CD-8A30-FBA4EA8F2F0F}" srcOrd="2" destOrd="0" parTransId="{4810D5F7-2C13-4650-8DD4-DC508D6F95CE}" sibTransId="{01364829-D85B-46C3-AFC4-39D77F035923}"/>
    <dgm:cxn modelId="{83AAFE2A-FAFD-4D1A-AE11-29FAA177D5F8}" srcId="{E07F0F8E-88F8-42F2-AC32-DE7436CB642B}" destId="{5EB54EB1-22A9-404B-A730-74D849CF5E2F}" srcOrd="1" destOrd="0" parTransId="{53FCC545-DEBD-49CB-8225-73C582311DE0}" sibTransId="{D47EED3B-517E-4933-B521-DBEC009945EB}"/>
    <dgm:cxn modelId="{031C0442-17ED-4F51-B0DF-19B6412235E4}" type="presOf" srcId="{3E219180-100A-4974-955C-7515D3EF144D}" destId="{481637FA-A54F-4536-804F-A50CA23BF30B}" srcOrd="0" destOrd="1" presId="urn:microsoft.com/office/officeart/2005/8/layout/hProcess10"/>
    <dgm:cxn modelId="{74D2A1B0-28AB-468B-8252-EFB249689C53}" type="presOf" srcId="{D46D0D6B-97F0-42B7-8396-6D71F4FF182F}" destId="{1AB99A3D-663B-4A02-B220-85C014D15EDB}" srcOrd="0" destOrd="1" presId="urn:microsoft.com/office/officeart/2005/8/layout/hProcess10"/>
    <dgm:cxn modelId="{6A07C18D-E0C8-42C3-80BE-339F4A079370}" srcId="{3F2DF181-1DF9-4553-9962-BEA6D9E0EC97}" destId="{5396E32A-E7A5-4A36-830F-F246D28B6D8D}" srcOrd="5" destOrd="0" parTransId="{9449FE1F-750B-4EFB-BDA2-A46487EB8496}" sibTransId="{31A27BF7-B075-40D5-81EC-F9CE90665456}"/>
    <dgm:cxn modelId="{9D3B6A7C-188D-4B81-A193-957FA891993A}" type="presOf" srcId="{9FB57117-89B9-42D3-92AE-D6FEFFA986FC}" destId="{377ADE06-CFC7-4D3D-BA87-8D3B8BFCD915}" srcOrd="0" destOrd="2" presId="urn:microsoft.com/office/officeart/2005/8/layout/hProcess10"/>
    <dgm:cxn modelId="{07AEE5A1-A144-4F7C-8F43-DC0F0AA7B2A4}" type="presOf" srcId="{D47EED3B-517E-4933-B521-DBEC009945EB}" destId="{C00E2EF8-77D5-4644-9F9F-41A095181D32}" srcOrd="0" destOrd="0" presId="urn:microsoft.com/office/officeart/2005/8/layout/hProcess10"/>
    <dgm:cxn modelId="{91901C18-D8AC-4915-8C2C-9E976205124A}" type="presOf" srcId="{BD673C4E-66C5-4B3F-89AA-24459E092501}" destId="{481637FA-A54F-4536-804F-A50CA23BF30B}" srcOrd="0" destOrd="2" presId="urn:microsoft.com/office/officeart/2005/8/layout/hProcess10"/>
    <dgm:cxn modelId="{EDEC8D6C-02D7-439A-B048-851F2171C978}" srcId="{5EB54EB1-22A9-404B-A730-74D849CF5E2F}" destId="{A2BDCEE8-02C7-46BE-8670-269EDF3FDC36}" srcOrd="3" destOrd="0" parTransId="{C7ED44F9-BC0A-43B9-BE1E-6E4B3558375D}" sibTransId="{8C859555-0C47-465C-870D-FC57DBABFE83}"/>
    <dgm:cxn modelId="{52996205-BA27-4ECE-BC48-FBCC0F8214DD}" type="presOf" srcId="{D47EED3B-517E-4933-B521-DBEC009945EB}" destId="{14250B8C-6475-4C50-9FF0-C33BD43723F8}" srcOrd="1" destOrd="0" presId="urn:microsoft.com/office/officeart/2005/8/layout/hProcess10"/>
    <dgm:cxn modelId="{7B504E57-66E1-46C5-ABFA-CF9CB003C6EF}" srcId="{E07F0F8E-88F8-42F2-AC32-DE7436CB642B}" destId="{7BE4D0A7-8275-406E-A401-85DE7CEF0E45}" srcOrd="0" destOrd="0" parTransId="{C5BD5366-7138-45E3-863D-5BA2108DB3A0}" sibTransId="{23AC369C-8541-4993-A75B-60AB6EC845FD}"/>
    <dgm:cxn modelId="{6D2F65E0-752C-41FB-9286-D9D82C88AFD3}" type="presOf" srcId="{6BA1F067-7479-42CD-8A30-FBA4EA8F2F0F}" destId="{377ADE06-CFC7-4D3D-BA87-8D3B8BFCD915}" srcOrd="0" destOrd="3" presId="urn:microsoft.com/office/officeart/2005/8/layout/hProcess10"/>
    <dgm:cxn modelId="{0CAF2FE3-43ED-4E93-8957-EEB174373A48}" srcId="{7BE4D0A7-8275-406E-A401-85DE7CEF0E45}" destId="{D46D0D6B-97F0-42B7-8396-6D71F4FF182F}" srcOrd="0" destOrd="0" parTransId="{E5A2649A-2373-449E-843A-3321611B6B00}" sibTransId="{1918AB44-454E-4DAE-AF17-0F25285EA7A8}"/>
    <dgm:cxn modelId="{2E28DE26-B603-4F8F-84EB-DA2AFB638ECA}" type="presOf" srcId="{7BE4D0A7-8275-406E-A401-85DE7CEF0E45}" destId="{1AB99A3D-663B-4A02-B220-85C014D15EDB}" srcOrd="0" destOrd="0" presId="urn:microsoft.com/office/officeart/2005/8/layout/hProcess10"/>
    <dgm:cxn modelId="{4FE6B8E2-2FD3-478F-BDA3-229D06FACFD0}" type="presOf" srcId="{02A423D1-A7D4-4FA9-8D9A-9AB87570BFA2}" destId="{481637FA-A54F-4536-804F-A50CA23BF30B}" srcOrd="0" destOrd="3" presId="urn:microsoft.com/office/officeart/2005/8/layout/hProcess10"/>
    <dgm:cxn modelId="{5D5C0F18-66BB-47F9-A60E-4AEA5DD061DC}" type="presOf" srcId="{3F2DF181-1DF9-4553-9962-BEA6D9E0EC97}" destId="{481637FA-A54F-4536-804F-A50CA23BF30B}" srcOrd="0" destOrd="0" presId="urn:microsoft.com/office/officeart/2005/8/layout/hProcess10"/>
    <dgm:cxn modelId="{962AFD38-3C8D-4785-A0A4-0EE9CEFEB174}" type="presOf" srcId="{00217762-FDB7-4F2D-AAF9-609F3C7BDB85}" destId="{481637FA-A54F-4536-804F-A50CA23BF30B}" srcOrd="0" destOrd="5" presId="urn:microsoft.com/office/officeart/2005/8/layout/hProcess10"/>
    <dgm:cxn modelId="{038CBD1F-FA24-4DC0-85A5-55049B19ED63}" srcId="{3F2DF181-1DF9-4553-9962-BEA6D9E0EC97}" destId="{FF0B8EB0-8194-4F29-BDA5-8C9176DDA1B7}" srcOrd="3" destOrd="0" parTransId="{0B8FB1C1-F827-4DE1-929B-35682EC86DD1}" sibTransId="{A7A481B7-3164-4ADC-9DEB-A3D2FC74CD39}"/>
    <dgm:cxn modelId="{83480451-1BFA-4FCA-A3B5-5DECC68DAB8A}" srcId="{3F2DF181-1DF9-4553-9962-BEA6D9E0EC97}" destId="{00217762-FDB7-4F2D-AAF9-609F3C7BDB85}" srcOrd="4" destOrd="0" parTransId="{48219EAC-6C3D-4E5E-A226-042C50982920}" sibTransId="{F669BE2F-A934-4696-BC67-D40E1B077850}"/>
    <dgm:cxn modelId="{5D7A405E-04CF-42B9-8FEE-3794880891B3}" type="presOf" srcId="{13452236-1EF1-44BB-8F6C-55BEB609569C}" destId="{377ADE06-CFC7-4D3D-BA87-8D3B8BFCD915}" srcOrd="0" destOrd="1" presId="urn:microsoft.com/office/officeart/2005/8/layout/hProcess10"/>
    <dgm:cxn modelId="{1B7C43F8-E64E-4681-AF76-53F44BE24E8E}" srcId="{5EB54EB1-22A9-404B-A730-74D849CF5E2F}" destId="{9FB57117-89B9-42D3-92AE-D6FEFFA986FC}" srcOrd="1" destOrd="0" parTransId="{B4496A52-0153-4282-93C4-F75B6A2AC812}" sibTransId="{A39FB62B-5D24-43E0-A440-A47A5A23DA70}"/>
    <dgm:cxn modelId="{F731CB04-C6D4-48E3-8B4D-3320748D4EF5}" type="presOf" srcId="{23AC369C-8541-4993-A75B-60AB6EC845FD}" destId="{06DED35B-BC16-482D-904F-8C550993AACF}" srcOrd="1" destOrd="0" presId="urn:microsoft.com/office/officeart/2005/8/layout/hProcess10"/>
    <dgm:cxn modelId="{C07FB253-D753-4081-84AE-4CE6397BC0CD}" srcId="{5EB54EB1-22A9-404B-A730-74D849CF5E2F}" destId="{93D99140-6EA3-4B57-9FC4-CB4236165904}" srcOrd="4" destOrd="0" parTransId="{5DFF93B2-178F-4E4F-AC2B-B4803FF9A322}" sibTransId="{A9A5BF75-A345-4E60-84D0-2663B196505A}"/>
    <dgm:cxn modelId="{3C0DB43D-C0C0-46DD-8BC2-7260450E2A18}" type="presOf" srcId="{E0362E10-57CD-4B4D-9AB2-BCE26EBF71A3}" destId="{481637FA-A54F-4536-804F-A50CA23BF30B}" srcOrd="0" destOrd="7" presId="urn:microsoft.com/office/officeart/2005/8/layout/hProcess10"/>
    <dgm:cxn modelId="{FE99D1EA-98D9-43C2-B8EA-43365C01F80C}" type="presOf" srcId="{5EB54EB1-22A9-404B-A730-74D849CF5E2F}" destId="{377ADE06-CFC7-4D3D-BA87-8D3B8BFCD915}" srcOrd="0" destOrd="0" presId="urn:microsoft.com/office/officeart/2005/8/layout/hProcess10"/>
    <dgm:cxn modelId="{006E6B6A-EF10-40BF-BFD3-15BA8FC220F5}" srcId="{5EB54EB1-22A9-404B-A730-74D849CF5E2F}" destId="{13452236-1EF1-44BB-8F6C-55BEB609569C}" srcOrd="0" destOrd="0" parTransId="{A7B5BCEA-1B98-4989-9C02-BFE7C34574FA}" sibTransId="{F99F4EFE-887C-40D2-BE98-BCF155D4D264}"/>
    <dgm:cxn modelId="{54C9CDA6-A9B9-4D1B-85E3-385FF4B40231}" type="presOf" srcId="{23AC369C-8541-4993-A75B-60AB6EC845FD}" destId="{AC3E94ED-55B0-487E-ABEB-21EDD033E901}" srcOrd="0" destOrd="0" presId="urn:microsoft.com/office/officeart/2005/8/layout/hProcess10"/>
    <dgm:cxn modelId="{5E2E106A-1F7F-453A-B600-878E207AFE9B}" type="presOf" srcId="{93D99140-6EA3-4B57-9FC4-CB4236165904}" destId="{377ADE06-CFC7-4D3D-BA87-8D3B8BFCD915}" srcOrd="0" destOrd="5" presId="urn:microsoft.com/office/officeart/2005/8/layout/hProcess10"/>
    <dgm:cxn modelId="{95D9B7FC-2B79-428C-B8B8-9E2BF946346E}" srcId="{3F2DF181-1DF9-4553-9962-BEA6D9E0EC97}" destId="{E0362E10-57CD-4B4D-9AB2-BCE26EBF71A3}" srcOrd="6" destOrd="0" parTransId="{28EFE6ED-6266-49B9-AC19-380041E7DB4A}" sibTransId="{7230351A-B92B-4481-9402-CA96CAF22080}"/>
    <dgm:cxn modelId="{8D8BB9F7-4B0A-456B-A314-3ECA6493218C}" srcId="{3F2DF181-1DF9-4553-9962-BEA6D9E0EC97}" destId="{3E219180-100A-4974-955C-7515D3EF144D}" srcOrd="0" destOrd="0" parTransId="{3E604E20-4BDD-4E1D-AC18-567A3268B723}" sibTransId="{CE897994-472F-4E0A-8C68-CF6157D0CDDD}"/>
    <dgm:cxn modelId="{104BBB21-51CA-4081-A031-072B31F2AAEA}" srcId="{3F2DF181-1DF9-4553-9962-BEA6D9E0EC97}" destId="{02A423D1-A7D4-4FA9-8D9A-9AB87570BFA2}" srcOrd="2" destOrd="0" parTransId="{45A80A19-5F48-46DA-BA35-6A0584907363}" sibTransId="{CF60419A-8D43-4FBC-A907-D2DBAA1C4D77}"/>
    <dgm:cxn modelId="{9F10989A-3013-4C70-B3AE-9086883319A0}" type="presOf" srcId="{FF0B8EB0-8194-4F29-BDA5-8C9176DDA1B7}" destId="{481637FA-A54F-4536-804F-A50CA23BF30B}" srcOrd="0" destOrd="4" presId="urn:microsoft.com/office/officeart/2005/8/layout/hProcess10"/>
    <dgm:cxn modelId="{93003CC9-ECD7-41F9-BC7A-DCEB33E70EE3}" type="presOf" srcId="{E07F0F8E-88F8-42F2-AC32-DE7436CB642B}" destId="{766EA05F-4239-4E50-8DA2-F97C7B3B18E1}" srcOrd="0" destOrd="0" presId="urn:microsoft.com/office/officeart/2005/8/layout/hProcess10"/>
    <dgm:cxn modelId="{481A930A-C3CD-462C-8CF6-A02F220979B7}" srcId="{E07F0F8E-88F8-42F2-AC32-DE7436CB642B}" destId="{3F2DF181-1DF9-4553-9962-BEA6D9E0EC97}" srcOrd="2" destOrd="0" parTransId="{19CF97B2-100C-4BF2-81F7-D4E5F0E9F847}" sibTransId="{361D5CBB-CBD3-4945-AF1B-F471DBCE4A53}"/>
    <dgm:cxn modelId="{E95A8082-4B0C-4731-BF6B-D530D8EA1D8F}" type="presOf" srcId="{5396E32A-E7A5-4A36-830F-F246D28B6D8D}" destId="{481637FA-A54F-4536-804F-A50CA23BF30B}" srcOrd="0" destOrd="6" presId="urn:microsoft.com/office/officeart/2005/8/layout/hProcess10"/>
    <dgm:cxn modelId="{3C958BF2-D9EB-4C06-8451-198E73CC31AA}" srcId="{3F2DF181-1DF9-4553-9962-BEA6D9E0EC97}" destId="{BD673C4E-66C5-4B3F-89AA-24459E092501}" srcOrd="1" destOrd="0" parTransId="{155742A0-611F-44FD-9438-09AD28DAC94A}" sibTransId="{003A9C13-713E-4659-B043-78E678608E36}"/>
    <dgm:cxn modelId="{B5E1B839-78E9-42C5-ADA7-1A6D638550DD}" type="presParOf" srcId="{766EA05F-4239-4E50-8DA2-F97C7B3B18E1}" destId="{9F7AECC1-4D53-4EA1-8D1A-693C049A0831}" srcOrd="0" destOrd="0" presId="urn:microsoft.com/office/officeart/2005/8/layout/hProcess10"/>
    <dgm:cxn modelId="{6C7441EE-F171-4B91-9853-486547EB9655}" type="presParOf" srcId="{9F7AECC1-4D53-4EA1-8D1A-693C049A0831}" destId="{8CCF2A5F-1395-4A89-A097-9F01ACEF7F70}" srcOrd="0" destOrd="0" presId="urn:microsoft.com/office/officeart/2005/8/layout/hProcess10"/>
    <dgm:cxn modelId="{1FF41BF7-220E-4A6B-9886-6E9D5F896381}" type="presParOf" srcId="{9F7AECC1-4D53-4EA1-8D1A-693C049A0831}" destId="{1AB99A3D-663B-4A02-B220-85C014D15EDB}" srcOrd="1" destOrd="0" presId="urn:microsoft.com/office/officeart/2005/8/layout/hProcess10"/>
    <dgm:cxn modelId="{390553D0-2658-4C37-8F5D-CF3B0236FF32}" type="presParOf" srcId="{766EA05F-4239-4E50-8DA2-F97C7B3B18E1}" destId="{AC3E94ED-55B0-487E-ABEB-21EDD033E901}" srcOrd="1" destOrd="0" presId="urn:microsoft.com/office/officeart/2005/8/layout/hProcess10"/>
    <dgm:cxn modelId="{C5A89B48-B81E-4415-8498-5EE212B29CDD}" type="presParOf" srcId="{AC3E94ED-55B0-487E-ABEB-21EDD033E901}" destId="{06DED35B-BC16-482D-904F-8C550993AACF}" srcOrd="0" destOrd="0" presId="urn:microsoft.com/office/officeart/2005/8/layout/hProcess10"/>
    <dgm:cxn modelId="{2404398C-59D7-446A-ABA9-3EC827E1DE99}" type="presParOf" srcId="{766EA05F-4239-4E50-8DA2-F97C7B3B18E1}" destId="{C7497ED6-33E4-4F5C-9BF4-3F8C2B8A529D}" srcOrd="2" destOrd="0" presId="urn:microsoft.com/office/officeart/2005/8/layout/hProcess10"/>
    <dgm:cxn modelId="{DADF380F-972F-4D5B-9ED3-AF40F43FDA32}" type="presParOf" srcId="{C7497ED6-33E4-4F5C-9BF4-3F8C2B8A529D}" destId="{85DB3F7B-C7BD-4487-84E6-DF85F5E9F3DE}" srcOrd="0" destOrd="0" presId="urn:microsoft.com/office/officeart/2005/8/layout/hProcess10"/>
    <dgm:cxn modelId="{C14F8C00-14CC-4967-B058-9D351172C1CD}" type="presParOf" srcId="{C7497ED6-33E4-4F5C-9BF4-3F8C2B8A529D}" destId="{377ADE06-CFC7-4D3D-BA87-8D3B8BFCD915}" srcOrd="1" destOrd="0" presId="urn:microsoft.com/office/officeart/2005/8/layout/hProcess10"/>
    <dgm:cxn modelId="{E26CF92F-4262-4F91-992F-943CD74BCE16}" type="presParOf" srcId="{766EA05F-4239-4E50-8DA2-F97C7B3B18E1}" destId="{C00E2EF8-77D5-4644-9F9F-41A095181D32}" srcOrd="3" destOrd="0" presId="urn:microsoft.com/office/officeart/2005/8/layout/hProcess10"/>
    <dgm:cxn modelId="{293EC7F6-E717-4F57-A719-CDB0C2EDF000}" type="presParOf" srcId="{C00E2EF8-77D5-4644-9F9F-41A095181D32}" destId="{14250B8C-6475-4C50-9FF0-C33BD43723F8}" srcOrd="0" destOrd="0" presId="urn:microsoft.com/office/officeart/2005/8/layout/hProcess10"/>
    <dgm:cxn modelId="{DFA60CF2-8B82-4485-9D1E-8D6AC38427FB}" type="presParOf" srcId="{766EA05F-4239-4E50-8DA2-F97C7B3B18E1}" destId="{F1C58E4C-263F-45BD-8246-CF205CD65207}" srcOrd="4" destOrd="0" presId="urn:microsoft.com/office/officeart/2005/8/layout/hProcess10"/>
    <dgm:cxn modelId="{CF709E75-B161-43BF-A1F4-C9204CA190C6}" type="presParOf" srcId="{F1C58E4C-263F-45BD-8246-CF205CD65207}" destId="{5FA5BB58-956D-48EF-BBD3-D77AC8875A42}" srcOrd="0" destOrd="0" presId="urn:microsoft.com/office/officeart/2005/8/layout/hProcess10"/>
    <dgm:cxn modelId="{41A0B999-4438-42DB-83A8-502CCEF1D1FA}" type="presParOf" srcId="{F1C58E4C-263F-45BD-8246-CF205CD65207}" destId="{481637FA-A54F-4536-804F-A50CA23BF30B}" srcOrd="1" destOrd="0" presId="urn:microsoft.com/office/officeart/2005/8/layout/hProcess10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4927A-12F1-4E88-8923-1C5278B2956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A3B69-44CC-40AA-9CDF-36FC109FC8A4}">
      <dgm:prSet phldrT="[Text]"/>
      <dgm:spPr/>
      <dgm:t>
        <a:bodyPr/>
        <a:lstStyle/>
        <a:p>
          <a:r>
            <a:rPr lang="en-US" sz="1900" dirty="0" smtClean="0"/>
            <a:t>September</a:t>
          </a:r>
          <a:endParaRPr lang="en-US" sz="1900" dirty="0"/>
        </a:p>
      </dgm:t>
    </dgm:pt>
    <dgm:pt modelId="{A24B87A5-0B8B-428B-BC90-910D430199E5}" type="parTrans" cxnId="{6B019345-CD22-4288-9140-3FB2C9062D07}">
      <dgm:prSet/>
      <dgm:spPr/>
      <dgm:t>
        <a:bodyPr/>
        <a:lstStyle/>
        <a:p>
          <a:endParaRPr lang="en-US"/>
        </a:p>
      </dgm:t>
    </dgm:pt>
    <dgm:pt modelId="{ADAC11EA-368B-43E5-A67A-AA645F89FD83}" type="sibTrans" cxnId="{6B019345-CD22-4288-9140-3FB2C9062D07}">
      <dgm:prSet/>
      <dgm:spPr/>
      <dgm:t>
        <a:bodyPr/>
        <a:lstStyle/>
        <a:p>
          <a:endParaRPr lang="en-US"/>
        </a:p>
      </dgm:t>
    </dgm:pt>
    <dgm:pt modelId="{1A136490-3FFC-4DB9-ACC0-4E4A01C806DD}">
      <dgm:prSet phldrT="[Text]" custT="1"/>
      <dgm:spPr/>
      <dgm:t>
        <a:bodyPr/>
        <a:lstStyle/>
        <a:p>
          <a:r>
            <a:rPr lang="en-US" sz="1600" dirty="0" smtClean="0"/>
            <a:t>Monthly monitoring of pilot school and conference</a:t>
          </a:r>
          <a:endParaRPr lang="en-US" sz="1600" dirty="0"/>
        </a:p>
      </dgm:t>
    </dgm:pt>
    <dgm:pt modelId="{8D59C747-610E-4CE0-9979-A5E066A8E57E}" type="parTrans" cxnId="{F20D6DB1-04AD-43B9-9A89-204AECF2642B}">
      <dgm:prSet/>
      <dgm:spPr/>
      <dgm:t>
        <a:bodyPr/>
        <a:lstStyle/>
        <a:p>
          <a:endParaRPr lang="en-US"/>
        </a:p>
      </dgm:t>
    </dgm:pt>
    <dgm:pt modelId="{24FE3149-735F-4E10-8B58-5C060E215931}" type="sibTrans" cxnId="{F20D6DB1-04AD-43B9-9A89-204AECF2642B}">
      <dgm:prSet/>
      <dgm:spPr/>
      <dgm:t>
        <a:bodyPr/>
        <a:lstStyle/>
        <a:p>
          <a:endParaRPr lang="en-US"/>
        </a:p>
      </dgm:t>
    </dgm:pt>
    <dgm:pt modelId="{6D3DC3D3-5690-4F1F-8E02-F31B34A71831}">
      <dgm:prSet phldrT="[Text]" phldr="1"/>
      <dgm:spPr/>
      <dgm:t>
        <a:bodyPr/>
        <a:lstStyle/>
        <a:p>
          <a:endParaRPr lang="en-US" sz="1500" dirty="0"/>
        </a:p>
      </dgm:t>
    </dgm:pt>
    <dgm:pt modelId="{2C34F4E3-E44E-417B-AB0D-C2C17B793CAB}" type="parTrans" cxnId="{0CF8725F-595E-458E-AC35-32589EBDCAEB}">
      <dgm:prSet/>
      <dgm:spPr/>
      <dgm:t>
        <a:bodyPr/>
        <a:lstStyle/>
        <a:p>
          <a:endParaRPr lang="en-US"/>
        </a:p>
      </dgm:t>
    </dgm:pt>
    <dgm:pt modelId="{33AD5720-6B16-4AB6-A97B-F10E718D88DC}" type="sibTrans" cxnId="{0CF8725F-595E-458E-AC35-32589EBDCAEB}">
      <dgm:prSet/>
      <dgm:spPr/>
      <dgm:t>
        <a:bodyPr/>
        <a:lstStyle/>
        <a:p>
          <a:endParaRPr lang="en-US"/>
        </a:p>
      </dgm:t>
    </dgm:pt>
    <dgm:pt modelId="{57036D0C-A62C-4E90-96CF-5310A7DBB2A8}">
      <dgm:prSet phldrT="[Text]" custT="1"/>
      <dgm:spPr/>
      <dgm:t>
        <a:bodyPr/>
        <a:lstStyle/>
        <a:p>
          <a:r>
            <a:rPr lang="en-US" sz="1800" dirty="0" smtClean="0"/>
            <a:t>October</a:t>
          </a:r>
          <a:endParaRPr lang="en-US" sz="1800" dirty="0"/>
        </a:p>
      </dgm:t>
    </dgm:pt>
    <dgm:pt modelId="{EFD71AF9-BD13-46CC-8043-8E2571D6CBEF}" type="parTrans" cxnId="{1502420B-6004-48CD-942D-EFC3FB99B8B5}">
      <dgm:prSet/>
      <dgm:spPr/>
      <dgm:t>
        <a:bodyPr/>
        <a:lstStyle/>
        <a:p>
          <a:endParaRPr lang="en-US"/>
        </a:p>
      </dgm:t>
    </dgm:pt>
    <dgm:pt modelId="{C811E053-7E73-47D0-9D78-BAB01A832021}" type="sibTrans" cxnId="{1502420B-6004-48CD-942D-EFC3FB99B8B5}">
      <dgm:prSet/>
      <dgm:spPr/>
      <dgm:t>
        <a:bodyPr/>
        <a:lstStyle/>
        <a:p>
          <a:endParaRPr lang="en-US"/>
        </a:p>
      </dgm:t>
    </dgm:pt>
    <dgm:pt modelId="{7CF869BA-8C8B-48EE-AC3F-35BB01E1EE1F}">
      <dgm:prSet phldrT="[Text]" custT="1"/>
      <dgm:spPr/>
      <dgm:t>
        <a:bodyPr/>
        <a:lstStyle/>
        <a:p>
          <a:r>
            <a:rPr lang="en-US" sz="1600" dirty="0" smtClean="0"/>
            <a:t>Open-ended approach training</a:t>
          </a:r>
          <a:endParaRPr lang="en-US" sz="1600" dirty="0"/>
        </a:p>
      </dgm:t>
    </dgm:pt>
    <dgm:pt modelId="{97BCDF80-FD77-45BA-848B-38AB1C2C5605}" type="parTrans" cxnId="{372F5BB6-6618-4070-AC64-774A9301C4FA}">
      <dgm:prSet/>
      <dgm:spPr/>
      <dgm:t>
        <a:bodyPr/>
        <a:lstStyle/>
        <a:p>
          <a:endParaRPr lang="en-US"/>
        </a:p>
      </dgm:t>
    </dgm:pt>
    <dgm:pt modelId="{F12F6DCF-B998-46CB-B710-719615FBCDA3}" type="sibTrans" cxnId="{372F5BB6-6618-4070-AC64-774A9301C4FA}">
      <dgm:prSet/>
      <dgm:spPr/>
      <dgm:t>
        <a:bodyPr/>
        <a:lstStyle/>
        <a:p>
          <a:endParaRPr lang="en-US"/>
        </a:p>
      </dgm:t>
    </dgm:pt>
    <dgm:pt modelId="{A38056A3-A14F-4EDD-A743-C62140844CC7}">
      <dgm:prSet phldrT="[Text]" custT="1"/>
      <dgm:spPr/>
      <dgm:t>
        <a:bodyPr/>
        <a:lstStyle/>
        <a:p>
          <a:r>
            <a:rPr lang="en-US" sz="1600" dirty="0" smtClean="0"/>
            <a:t>Classroom management training</a:t>
          </a:r>
          <a:endParaRPr lang="en-US" sz="1600" dirty="0"/>
        </a:p>
      </dgm:t>
    </dgm:pt>
    <dgm:pt modelId="{F0424742-CDC1-4EC3-8B75-A22DDE0B4A37}" type="parTrans" cxnId="{EC7FC72F-5876-45E6-AD6A-B26C4622F1F5}">
      <dgm:prSet/>
      <dgm:spPr/>
      <dgm:t>
        <a:bodyPr/>
        <a:lstStyle/>
        <a:p>
          <a:endParaRPr lang="en-US"/>
        </a:p>
      </dgm:t>
    </dgm:pt>
    <dgm:pt modelId="{603C10C2-58DB-4928-B3B7-8E6D340ADF58}" type="sibTrans" cxnId="{EC7FC72F-5876-45E6-AD6A-B26C4622F1F5}">
      <dgm:prSet/>
      <dgm:spPr/>
      <dgm:t>
        <a:bodyPr/>
        <a:lstStyle/>
        <a:p>
          <a:endParaRPr lang="en-US"/>
        </a:p>
      </dgm:t>
    </dgm:pt>
    <dgm:pt modelId="{84BBB8E3-BFDE-44F4-8F7C-2B69A2C76B14}">
      <dgm:prSet phldrT="[Text]"/>
      <dgm:spPr/>
      <dgm:t>
        <a:bodyPr/>
        <a:lstStyle/>
        <a:p>
          <a:r>
            <a:rPr lang="en-US" sz="1900" dirty="0" smtClean="0"/>
            <a:t>November</a:t>
          </a:r>
          <a:endParaRPr lang="en-US" sz="1900" dirty="0"/>
        </a:p>
      </dgm:t>
    </dgm:pt>
    <dgm:pt modelId="{CB72900A-05B4-4F52-90A0-FA531701FDDE}" type="parTrans" cxnId="{8F6015B9-1A56-4406-BF93-894F4AEAA09C}">
      <dgm:prSet/>
      <dgm:spPr/>
      <dgm:t>
        <a:bodyPr/>
        <a:lstStyle/>
        <a:p>
          <a:endParaRPr lang="en-US"/>
        </a:p>
      </dgm:t>
    </dgm:pt>
    <dgm:pt modelId="{199EF00E-2A45-4137-95E4-33CC91EE2719}" type="sibTrans" cxnId="{8F6015B9-1A56-4406-BF93-894F4AEAA09C}">
      <dgm:prSet/>
      <dgm:spPr/>
      <dgm:t>
        <a:bodyPr/>
        <a:lstStyle/>
        <a:p>
          <a:endParaRPr lang="en-US"/>
        </a:p>
      </dgm:t>
    </dgm:pt>
    <dgm:pt modelId="{0C0F3CCD-3D18-474E-86B2-8CED3B0BA490}">
      <dgm:prSet phldrT="[Text]" custT="1"/>
      <dgm:spPr/>
      <dgm:t>
        <a:bodyPr/>
        <a:lstStyle/>
        <a:p>
          <a:r>
            <a:rPr lang="en-US" sz="1600" dirty="0" smtClean="0"/>
            <a:t>Monthly monitoring of pilot school and conference</a:t>
          </a:r>
          <a:endParaRPr lang="en-US" sz="1600" dirty="0"/>
        </a:p>
      </dgm:t>
    </dgm:pt>
    <dgm:pt modelId="{2C79B5D1-AFD4-488B-A449-2930A8CC6E13}" type="parTrans" cxnId="{B07C192C-73A0-4CB8-A8AC-FDB30CF1840D}">
      <dgm:prSet/>
      <dgm:spPr/>
      <dgm:t>
        <a:bodyPr/>
        <a:lstStyle/>
        <a:p>
          <a:endParaRPr lang="en-US"/>
        </a:p>
      </dgm:t>
    </dgm:pt>
    <dgm:pt modelId="{E6A81F6E-9DA7-474A-865B-D3A5F40427C4}" type="sibTrans" cxnId="{B07C192C-73A0-4CB8-A8AC-FDB30CF1840D}">
      <dgm:prSet/>
      <dgm:spPr/>
      <dgm:t>
        <a:bodyPr/>
        <a:lstStyle/>
        <a:p>
          <a:endParaRPr lang="en-US"/>
        </a:p>
      </dgm:t>
    </dgm:pt>
    <dgm:pt modelId="{5C626032-439A-4AD2-B325-DF805A7E1EE8}">
      <dgm:prSet phldrT="[Text]" custT="1"/>
      <dgm:spPr/>
      <dgm:t>
        <a:bodyPr/>
        <a:lstStyle/>
        <a:p>
          <a:r>
            <a:rPr lang="en-US" sz="1600" dirty="0" smtClean="0"/>
            <a:t>Student evaluation </a:t>
          </a:r>
          <a:r>
            <a:rPr lang="en-US" sz="1600" dirty="0" smtClean="0"/>
            <a:t>and analysis</a:t>
          </a:r>
          <a:endParaRPr lang="en-US" sz="1600" dirty="0"/>
        </a:p>
      </dgm:t>
    </dgm:pt>
    <dgm:pt modelId="{6804C576-3C9F-4FFA-8098-E37DE1F6CD28}" type="parTrans" cxnId="{497C2981-A818-4CF5-863A-1CE6ECA007EF}">
      <dgm:prSet/>
      <dgm:spPr/>
      <dgm:t>
        <a:bodyPr/>
        <a:lstStyle/>
        <a:p>
          <a:endParaRPr lang="en-US"/>
        </a:p>
      </dgm:t>
    </dgm:pt>
    <dgm:pt modelId="{A08E1299-0162-4558-87BA-DDCB39A6B877}" type="sibTrans" cxnId="{497C2981-A818-4CF5-863A-1CE6ECA007EF}">
      <dgm:prSet/>
      <dgm:spPr/>
      <dgm:t>
        <a:bodyPr/>
        <a:lstStyle/>
        <a:p>
          <a:endParaRPr lang="en-US"/>
        </a:p>
      </dgm:t>
    </dgm:pt>
    <dgm:pt modelId="{9C5A5CA2-9041-4248-8166-3C8E9DF35B76}">
      <dgm:prSet phldrT="[Text]" custT="1"/>
      <dgm:spPr/>
      <dgm:t>
        <a:bodyPr/>
        <a:lstStyle/>
        <a:p>
          <a:r>
            <a:rPr lang="en-US" sz="1600" dirty="0" smtClean="0"/>
            <a:t>Blackboard management training</a:t>
          </a:r>
          <a:endParaRPr lang="en-US" sz="1600" dirty="0"/>
        </a:p>
      </dgm:t>
    </dgm:pt>
    <dgm:pt modelId="{0661FF75-08A6-4CE9-9C95-7FF849FF4129}" type="parTrans" cxnId="{C2B5D602-0D21-45D3-AB6E-B8A7DAF7CFE9}">
      <dgm:prSet/>
      <dgm:spPr/>
      <dgm:t>
        <a:bodyPr/>
        <a:lstStyle/>
        <a:p>
          <a:endParaRPr lang="en-US"/>
        </a:p>
      </dgm:t>
    </dgm:pt>
    <dgm:pt modelId="{6A99CF2C-EEAF-439C-95C9-95BDA29228D8}" type="sibTrans" cxnId="{C2B5D602-0D21-45D3-AB6E-B8A7DAF7CFE9}">
      <dgm:prSet/>
      <dgm:spPr/>
      <dgm:t>
        <a:bodyPr/>
        <a:lstStyle/>
        <a:p>
          <a:endParaRPr lang="en-US"/>
        </a:p>
      </dgm:t>
    </dgm:pt>
    <dgm:pt modelId="{34F0EA89-FF29-4BDF-838B-18568F2D9178}">
      <dgm:prSet phldrT="[Text]" custT="1"/>
      <dgm:spPr/>
      <dgm:t>
        <a:bodyPr/>
        <a:lstStyle/>
        <a:p>
          <a:r>
            <a:rPr lang="en-US" sz="1600" dirty="0" smtClean="0"/>
            <a:t>Monthly monitoring of pilot school and conference</a:t>
          </a:r>
          <a:endParaRPr lang="en-US" sz="1600" dirty="0"/>
        </a:p>
      </dgm:t>
    </dgm:pt>
    <dgm:pt modelId="{CAEB4480-04A2-42FC-9551-8DC84DCF2DDD}" type="parTrans" cxnId="{1ACACB75-26D9-4FC7-ADEE-D97D2CF53F69}">
      <dgm:prSet/>
      <dgm:spPr/>
      <dgm:t>
        <a:bodyPr/>
        <a:lstStyle/>
        <a:p>
          <a:endParaRPr lang="en-US"/>
        </a:p>
      </dgm:t>
    </dgm:pt>
    <dgm:pt modelId="{6BB4C0B0-DBE3-4B70-8FDE-9FBBF00E8102}" type="sibTrans" cxnId="{1ACACB75-26D9-4FC7-ADEE-D97D2CF53F69}">
      <dgm:prSet/>
      <dgm:spPr/>
      <dgm:t>
        <a:bodyPr/>
        <a:lstStyle/>
        <a:p>
          <a:endParaRPr lang="en-US"/>
        </a:p>
      </dgm:t>
    </dgm:pt>
    <dgm:pt modelId="{39ED2696-9707-437C-9849-70E02DEBE16B}">
      <dgm:prSet phldrT="[Text]" custT="1"/>
      <dgm:spPr/>
      <dgm:t>
        <a:bodyPr/>
        <a:lstStyle/>
        <a:p>
          <a:r>
            <a:rPr lang="en-US" sz="1600" dirty="0" smtClean="0"/>
            <a:t>Teacher Evaluation and analysis</a:t>
          </a:r>
          <a:endParaRPr lang="en-US" sz="1600" dirty="0"/>
        </a:p>
      </dgm:t>
    </dgm:pt>
    <dgm:pt modelId="{499B9EA8-D7C9-4815-B63A-C089020B887A}" type="parTrans" cxnId="{83B201AA-B482-40CB-B1A5-234C1AB50DF1}">
      <dgm:prSet/>
      <dgm:spPr/>
      <dgm:t>
        <a:bodyPr/>
        <a:lstStyle/>
        <a:p>
          <a:endParaRPr lang="en-US"/>
        </a:p>
      </dgm:t>
    </dgm:pt>
    <dgm:pt modelId="{6A6B941D-1FD1-40DF-8B47-2B8D35281E87}" type="sibTrans" cxnId="{83B201AA-B482-40CB-B1A5-234C1AB50DF1}">
      <dgm:prSet/>
      <dgm:spPr/>
      <dgm:t>
        <a:bodyPr/>
        <a:lstStyle/>
        <a:p>
          <a:endParaRPr lang="en-US"/>
        </a:p>
      </dgm:t>
    </dgm:pt>
    <dgm:pt modelId="{28FD921D-E3E0-4863-8A47-0142CC8C7F98}" type="pres">
      <dgm:prSet presAssocID="{AF04927A-12F1-4E88-8923-1C5278B295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F2FBC-27F9-4121-88B9-0AEC41F0283A}" type="pres">
      <dgm:prSet presAssocID="{C98A3B69-44CC-40AA-9CDF-36FC109FC8A4}" presName="composite" presStyleCnt="0"/>
      <dgm:spPr/>
    </dgm:pt>
    <dgm:pt modelId="{261470E4-7CD3-48F1-A7B2-1150CDADC0C0}" type="pres">
      <dgm:prSet presAssocID="{C98A3B69-44CC-40AA-9CDF-36FC109FC8A4}" presName="imagSh" presStyleLbl="bgImgPlace1" presStyleIdx="0" presStyleCnt="3" custLinFactNeighborX="-212" custLinFactNeighborY="-340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1DDD0B-F27A-4CC0-B9A1-A6A21E4D84B7}" type="pres">
      <dgm:prSet presAssocID="{C98A3B69-44CC-40AA-9CDF-36FC109FC8A4}" presName="txNode" presStyleLbl="node1" presStyleIdx="0" presStyleCnt="3" custScaleY="199612" custLinFactNeighborX="5970" custLinFactNeighborY="32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347E-9859-48C4-B9BD-95CEE4770C63}" type="pres">
      <dgm:prSet presAssocID="{ADAC11EA-368B-43E5-A67A-AA645F89FD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5946448-0B56-48E9-8F49-D1F818827E6B}" type="pres">
      <dgm:prSet presAssocID="{ADAC11EA-368B-43E5-A67A-AA645F89FD83}" presName="connTx" presStyleLbl="sibTrans2D1" presStyleIdx="0" presStyleCnt="2"/>
      <dgm:spPr/>
      <dgm:t>
        <a:bodyPr/>
        <a:lstStyle/>
        <a:p>
          <a:endParaRPr lang="en-US"/>
        </a:p>
      </dgm:t>
    </dgm:pt>
    <dgm:pt modelId="{2218F521-89B0-4C05-BCD8-D95467F62F42}" type="pres">
      <dgm:prSet presAssocID="{57036D0C-A62C-4E90-96CF-5310A7DBB2A8}" presName="composite" presStyleCnt="0"/>
      <dgm:spPr/>
    </dgm:pt>
    <dgm:pt modelId="{D7E04055-5A2F-44BA-9932-ED680ACBAE7D}" type="pres">
      <dgm:prSet presAssocID="{57036D0C-A62C-4E90-96CF-5310A7DBB2A8}" presName="imagSh" presStyleLbl="bgImgPlace1" presStyleIdx="1" presStyleCnt="3" custLinFactNeighborX="1985" custLinFactNeighborY="-343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DF40A3-61CA-44FE-872A-363B40C1ADF5}" type="pres">
      <dgm:prSet presAssocID="{57036D0C-A62C-4E90-96CF-5310A7DBB2A8}" presName="txNode" presStyleLbl="node1" presStyleIdx="1" presStyleCnt="3" custScaleY="198319" custLinFactNeighborX="8168" custLinFactNeighborY="3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65570-0F27-4091-BF67-E07614883DD2}" type="pres">
      <dgm:prSet presAssocID="{C811E053-7E73-47D0-9D78-BAB01A83202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D94FDC3-ECC5-4D85-9169-F27187225EA0}" type="pres">
      <dgm:prSet presAssocID="{C811E053-7E73-47D0-9D78-BAB01A832021}" presName="connTx" presStyleLbl="sibTrans2D1" presStyleIdx="1" presStyleCnt="2"/>
      <dgm:spPr/>
      <dgm:t>
        <a:bodyPr/>
        <a:lstStyle/>
        <a:p>
          <a:endParaRPr lang="en-US"/>
        </a:p>
      </dgm:t>
    </dgm:pt>
    <dgm:pt modelId="{C3A162C8-D63D-4798-A0E6-5B1D058AA8BF}" type="pres">
      <dgm:prSet presAssocID="{84BBB8E3-BFDE-44F4-8F7C-2B69A2C76B14}" presName="composite" presStyleCnt="0"/>
      <dgm:spPr/>
    </dgm:pt>
    <dgm:pt modelId="{FCD776F6-E9B7-48E8-8C83-D9A376C293E6}" type="pres">
      <dgm:prSet presAssocID="{84BBB8E3-BFDE-44F4-8F7C-2B69A2C76B14}" presName="imagSh" presStyleLbl="bgImgPlace1" presStyleIdx="2" presStyleCnt="3" custLinFactNeighborX="-4802" custLinFactNeighborY="-372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002E18-CD62-4E36-AD06-A7C701258B65}" type="pres">
      <dgm:prSet presAssocID="{84BBB8E3-BFDE-44F4-8F7C-2B69A2C76B14}" presName="txNode" presStyleLbl="node1" presStyleIdx="2" presStyleCnt="3" custScaleY="186730" custLinFactNeighborX="10365" custLinFactNeighborY="2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C2981-A818-4CF5-863A-1CE6ECA007EF}" srcId="{84BBB8E3-BFDE-44F4-8F7C-2B69A2C76B14}" destId="{5C626032-439A-4AD2-B325-DF805A7E1EE8}" srcOrd="1" destOrd="0" parTransId="{6804C576-3C9F-4FFA-8098-E37DE1F6CD28}" sibTransId="{A08E1299-0162-4558-87BA-DDCB39A6B877}"/>
    <dgm:cxn modelId="{1F95C35A-0866-4F07-939B-EA3932F79A72}" type="presOf" srcId="{AF04927A-12F1-4E88-8923-1C5278B29561}" destId="{28FD921D-E3E0-4863-8A47-0142CC8C7F98}" srcOrd="0" destOrd="0" presId="urn:microsoft.com/office/officeart/2005/8/layout/hProcess10"/>
    <dgm:cxn modelId="{372F5BB6-6618-4070-AC64-774A9301C4FA}" srcId="{57036D0C-A62C-4E90-96CF-5310A7DBB2A8}" destId="{7CF869BA-8C8B-48EE-AC3F-35BB01E1EE1F}" srcOrd="0" destOrd="0" parTransId="{97BCDF80-FD77-45BA-848B-38AB1C2C5605}" sibTransId="{F12F6DCF-B998-46CB-B710-719615FBCDA3}"/>
    <dgm:cxn modelId="{6B019345-CD22-4288-9140-3FB2C9062D07}" srcId="{AF04927A-12F1-4E88-8923-1C5278B29561}" destId="{C98A3B69-44CC-40AA-9CDF-36FC109FC8A4}" srcOrd="0" destOrd="0" parTransId="{A24B87A5-0B8B-428B-BC90-910D430199E5}" sibTransId="{ADAC11EA-368B-43E5-A67A-AA645F89FD83}"/>
    <dgm:cxn modelId="{EC7FC72F-5876-45E6-AD6A-B26C4622F1F5}" srcId="{57036D0C-A62C-4E90-96CF-5310A7DBB2A8}" destId="{A38056A3-A14F-4EDD-A743-C62140844CC7}" srcOrd="1" destOrd="0" parTransId="{F0424742-CDC1-4EC3-8B75-A22DDE0B4A37}" sibTransId="{603C10C2-58DB-4928-B3B7-8E6D340ADF58}"/>
    <dgm:cxn modelId="{B07C192C-73A0-4CB8-A8AC-FDB30CF1840D}" srcId="{84BBB8E3-BFDE-44F4-8F7C-2B69A2C76B14}" destId="{0C0F3CCD-3D18-474E-86B2-8CED3B0BA490}" srcOrd="0" destOrd="0" parTransId="{2C79B5D1-AFD4-488B-A449-2930A8CC6E13}" sibTransId="{E6A81F6E-9DA7-474A-865B-D3A5F40427C4}"/>
    <dgm:cxn modelId="{94CBB6D4-D3A5-43AC-99D2-CB49149839C4}" type="presOf" srcId="{C811E053-7E73-47D0-9D78-BAB01A832021}" destId="{29F65570-0F27-4091-BF67-E07614883DD2}" srcOrd="0" destOrd="0" presId="urn:microsoft.com/office/officeart/2005/8/layout/hProcess10"/>
    <dgm:cxn modelId="{19FF8263-0B27-4707-86EA-7DDC0BA4284D}" type="presOf" srcId="{C98A3B69-44CC-40AA-9CDF-36FC109FC8A4}" destId="{9A1DDD0B-F27A-4CC0-B9A1-A6A21E4D84B7}" srcOrd="0" destOrd="0" presId="urn:microsoft.com/office/officeart/2005/8/layout/hProcess10"/>
    <dgm:cxn modelId="{09F50515-5043-4762-AF7E-B56A95A40131}" type="presOf" srcId="{ADAC11EA-368B-43E5-A67A-AA645F89FD83}" destId="{3FBD347E-9859-48C4-B9BD-95CEE4770C63}" srcOrd="0" destOrd="0" presId="urn:microsoft.com/office/officeart/2005/8/layout/hProcess10"/>
    <dgm:cxn modelId="{20D47294-6A81-4197-917F-72D0A20E1F3A}" type="presOf" srcId="{A38056A3-A14F-4EDD-A743-C62140844CC7}" destId="{16DF40A3-61CA-44FE-872A-363B40C1ADF5}" srcOrd="0" destOrd="2" presId="urn:microsoft.com/office/officeart/2005/8/layout/hProcess10"/>
    <dgm:cxn modelId="{C77C5273-A3AE-4E10-9A4A-41DAEBBF07BF}" type="presOf" srcId="{57036D0C-A62C-4E90-96CF-5310A7DBB2A8}" destId="{16DF40A3-61CA-44FE-872A-363B40C1ADF5}" srcOrd="0" destOrd="0" presId="urn:microsoft.com/office/officeart/2005/8/layout/hProcess10"/>
    <dgm:cxn modelId="{50EBBA68-4F73-4215-9F76-E46E278147AE}" type="presOf" srcId="{5C626032-439A-4AD2-B325-DF805A7E1EE8}" destId="{C3002E18-CD62-4E36-AD06-A7C701258B65}" srcOrd="0" destOrd="2" presId="urn:microsoft.com/office/officeart/2005/8/layout/hProcess10"/>
    <dgm:cxn modelId="{4D98662C-E97E-45AD-ABFF-88A281EFBC2A}" type="presOf" srcId="{9C5A5CA2-9041-4248-8166-3C8E9DF35B76}" destId="{16DF40A3-61CA-44FE-872A-363B40C1ADF5}" srcOrd="0" destOrd="3" presId="urn:microsoft.com/office/officeart/2005/8/layout/hProcess10"/>
    <dgm:cxn modelId="{9E6349E6-FAFA-4240-8695-F7A018084896}" type="presOf" srcId="{84BBB8E3-BFDE-44F4-8F7C-2B69A2C76B14}" destId="{C3002E18-CD62-4E36-AD06-A7C701258B65}" srcOrd="0" destOrd="0" presId="urn:microsoft.com/office/officeart/2005/8/layout/hProcess10"/>
    <dgm:cxn modelId="{1502420B-6004-48CD-942D-EFC3FB99B8B5}" srcId="{AF04927A-12F1-4E88-8923-1C5278B29561}" destId="{57036D0C-A62C-4E90-96CF-5310A7DBB2A8}" srcOrd="1" destOrd="0" parTransId="{EFD71AF9-BD13-46CC-8043-8E2571D6CBEF}" sibTransId="{C811E053-7E73-47D0-9D78-BAB01A832021}"/>
    <dgm:cxn modelId="{102C1A74-DDCD-47FB-A832-294714AB6AFF}" type="presOf" srcId="{0C0F3CCD-3D18-474E-86B2-8CED3B0BA490}" destId="{C3002E18-CD62-4E36-AD06-A7C701258B65}" srcOrd="0" destOrd="1" presId="urn:microsoft.com/office/officeart/2005/8/layout/hProcess10"/>
    <dgm:cxn modelId="{6A91CF94-B2DA-4CA3-B3AA-78D9DC94E5D6}" type="presOf" srcId="{1A136490-3FFC-4DB9-ACC0-4E4A01C806DD}" destId="{9A1DDD0B-F27A-4CC0-B9A1-A6A21E4D84B7}" srcOrd="0" destOrd="1" presId="urn:microsoft.com/office/officeart/2005/8/layout/hProcess10"/>
    <dgm:cxn modelId="{F20D6DB1-04AD-43B9-9A89-204AECF2642B}" srcId="{C98A3B69-44CC-40AA-9CDF-36FC109FC8A4}" destId="{1A136490-3FFC-4DB9-ACC0-4E4A01C806DD}" srcOrd="0" destOrd="0" parTransId="{8D59C747-610E-4CE0-9979-A5E066A8E57E}" sibTransId="{24FE3149-735F-4E10-8B58-5C060E215931}"/>
    <dgm:cxn modelId="{6574618E-F1E8-47AB-8F1C-497B714298BC}" type="presOf" srcId="{34F0EA89-FF29-4BDF-838B-18568F2D9178}" destId="{16DF40A3-61CA-44FE-872A-363B40C1ADF5}" srcOrd="0" destOrd="4" presId="urn:microsoft.com/office/officeart/2005/8/layout/hProcess10"/>
    <dgm:cxn modelId="{1ACACB75-26D9-4FC7-ADEE-D97D2CF53F69}" srcId="{57036D0C-A62C-4E90-96CF-5310A7DBB2A8}" destId="{34F0EA89-FF29-4BDF-838B-18568F2D9178}" srcOrd="3" destOrd="0" parTransId="{CAEB4480-04A2-42FC-9551-8DC84DCF2DDD}" sibTransId="{6BB4C0B0-DBE3-4B70-8FDE-9FBBF00E8102}"/>
    <dgm:cxn modelId="{83B201AA-B482-40CB-B1A5-234C1AB50DF1}" srcId="{84BBB8E3-BFDE-44F4-8F7C-2B69A2C76B14}" destId="{39ED2696-9707-437C-9849-70E02DEBE16B}" srcOrd="2" destOrd="0" parTransId="{499B9EA8-D7C9-4815-B63A-C089020B887A}" sibTransId="{6A6B941D-1FD1-40DF-8B47-2B8D35281E87}"/>
    <dgm:cxn modelId="{7C698B81-FD24-41F7-AC17-36753E945FC2}" type="presOf" srcId="{39ED2696-9707-437C-9849-70E02DEBE16B}" destId="{C3002E18-CD62-4E36-AD06-A7C701258B65}" srcOrd="0" destOrd="3" presId="urn:microsoft.com/office/officeart/2005/8/layout/hProcess10"/>
    <dgm:cxn modelId="{0CF8725F-595E-458E-AC35-32589EBDCAEB}" srcId="{C98A3B69-44CC-40AA-9CDF-36FC109FC8A4}" destId="{6D3DC3D3-5690-4F1F-8E02-F31B34A71831}" srcOrd="1" destOrd="0" parTransId="{2C34F4E3-E44E-417B-AB0D-C2C17B793CAB}" sibTransId="{33AD5720-6B16-4AB6-A97B-F10E718D88DC}"/>
    <dgm:cxn modelId="{D5D4E81C-B9F9-4CBF-8D08-300E86C536C3}" type="presOf" srcId="{7CF869BA-8C8B-48EE-AC3F-35BB01E1EE1F}" destId="{16DF40A3-61CA-44FE-872A-363B40C1ADF5}" srcOrd="0" destOrd="1" presId="urn:microsoft.com/office/officeart/2005/8/layout/hProcess10"/>
    <dgm:cxn modelId="{C2B5D602-0D21-45D3-AB6E-B8A7DAF7CFE9}" srcId="{57036D0C-A62C-4E90-96CF-5310A7DBB2A8}" destId="{9C5A5CA2-9041-4248-8166-3C8E9DF35B76}" srcOrd="2" destOrd="0" parTransId="{0661FF75-08A6-4CE9-9C95-7FF849FF4129}" sibTransId="{6A99CF2C-EEAF-439C-95C9-95BDA29228D8}"/>
    <dgm:cxn modelId="{8F6015B9-1A56-4406-BF93-894F4AEAA09C}" srcId="{AF04927A-12F1-4E88-8923-1C5278B29561}" destId="{84BBB8E3-BFDE-44F4-8F7C-2B69A2C76B14}" srcOrd="2" destOrd="0" parTransId="{CB72900A-05B4-4F52-90A0-FA531701FDDE}" sibTransId="{199EF00E-2A45-4137-95E4-33CC91EE2719}"/>
    <dgm:cxn modelId="{D283F2BD-DE9C-477B-B83D-E1500ABBDDC4}" type="presOf" srcId="{6D3DC3D3-5690-4F1F-8E02-F31B34A71831}" destId="{9A1DDD0B-F27A-4CC0-B9A1-A6A21E4D84B7}" srcOrd="0" destOrd="2" presId="urn:microsoft.com/office/officeart/2005/8/layout/hProcess10"/>
    <dgm:cxn modelId="{B0F1753A-FEFE-4C9E-BFDA-A8E2BD6B93DB}" type="presOf" srcId="{ADAC11EA-368B-43E5-A67A-AA645F89FD83}" destId="{D5946448-0B56-48E9-8F49-D1F818827E6B}" srcOrd="1" destOrd="0" presId="urn:microsoft.com/office/officeart/2005/8/layout/hProcess10"/>
    <dgm:cxn modelId="{4DE045FA-A115-479A-9420-216B79382F44}" type="presOf" srcId="{C811E053-7E73-47D0-9D78-BAB01A832021}" destId="{3D94FDC3-ECC5-4D85-9169-F27187225EA0}" srcOrd="1" destOrd="0" presId="urn:microsoft.com/office/officeart/2005/8/layout/hProcess10"/>
    <dgm:cxn modelId="{786E512D-9873-4049-A6CF-F6BCFF0D125D}" type="presParOf" srcId="{28FD921D-E3E0-4863-8A47-0142CC8C7F98}" destId="{0A9F2FBC-27F9-4121-88B9-0AEC41F0283A}" srcOrd="0" destOrd="0" presId="urn:microsoft.com/office/officeart/2005/8/layout/hProcess10"/>
    <dgm:cxn modelId="{C9DB5B27-17C5-4BD9-89D3-40C211C61AB4}" type="presParOf" srcId="{0A9F2FBC-27F9-4121-88B9-0AEC41F0283A}" destId="{261470E4-7CD3-48F1-A7B2-1150CDADC0C0}" srcOrd="0" destOrd="0" presId="urn:microsoft.com/office/officeart/2005/8/layout/hProcess10"/>
    <dgm:cxn modelId="{6546D540-0521-47EA-B352-98B8D6031EE3}" type="presParOf" srcId="{0A9F2FBC-27F9-4121-88B9-0AEC41F0283A}" destId="{9A1DDD0B-F27A-4CC0-B9A1-A6A21E4D84B7}" srcOrd="1" destOrd="0" presId="urn:microsoft.com/office/officeart/2005/8/layout/hProcess10"/>
    <dgm:cxn modelId="{253C64CE-1950-473F-8CBD-7ACF2410FC9E}" type="presParOf" srcId="{28FD921D-E3E0-4863-8A47-0142CC8C7F98}" destId="{3FBD347E-9859-48C4-B9BD-95CEE4770C63}" srcOrd="1" destOrd="0" presId="urn:microsoft.com/office/officeart/2005/8/layout/hProcess10"/>
    <dgm:cxn modelId="{85E90D57-6653-4B08-BC8B-6A3FD056F602}" type="presParOf" srcId="{3FBD347E-9859-48C4-B9BD-95CEE4770C63}" destId="{D5946448-0B56-48E9-8F49-D1F818827E6B}" srcOrd="0" destOrd="0" presId="urn:microsoft.com/office/officeart/2005/8/layout/hProcess10"/>
    <dgm:cxn modelId="{A7D0D26F-9E51-4298-9DAE-B060F67A80A8}" type="presParOf" srcId="{28FD921D-E3E0-4863-8A47-0142CC8C7F98}" destId="{2218F521-89B0-4C05-BCD8-D95467F62F42}" srcOrd="2" destOrd="0" presId="urn:microsoft.com/office/officeart/2005/8/layout/hProcess10"/>
    <dgm:cxn modelId="{3862E0B7-804F-40A1-8EFF-A2B9936A7E42}" type="presParOf" srcId="{2218F521-89B0-4C05-BCD8-D95467F62F42}" destId="{D7E04055-5A2F-44BA-9932-ED680ACBAE7D}" srcOrd="0" destOrd="0" presId="urn:microsoft.com/office/officeart/2005/8/layout/hProcess10"/>
    <dgm:cxn modelId="{BA5AE600-3A83-4351-A641-EB6BB3CA8527}" type="presParOf" srcId="{2218F521-89B0-4C05-BCD8-D95467F62F42}" destId="{16DF40A3-61CA-44FE-872A-363B40C1ADF5}" srcOrd="1" destOrd="0" presId="urn:microsoft.com/office/officeart/2005/8/layout/hProcess10"/>
    <dgm:cxn modelId="{2F1BCA9D-3E05-444E-899D-2904BA77BAFF}" type="presParOf" srcId="{28FD921D-E3E0-4863-8A47-0142CC8C7F98}" destId="{29F65570-0F27-4091-BF67-E07614883DD2}" srcOrd="3" destOrd="0" presId="urn:microsoft.com/office/officeart/2005/8/layout/hProcess10"/>
    <dgm:cxn modelId="{1FC01391-EE22-464D-A5A3-F261B5DE3A3B}" type="presParOf" srcId="{29F65570-0F27-4091-BF67-E07614883DD2}" destId="{3D94FDC3-ECC5-4D85-9169-F27187225EA0}" srcOrd="0" destOrd="0" presId="urn:microsoft.com/office/officeart/2005/8/layout/hProcess10"/>
    <dgm:cxn modelId="{C8C4A67D-5E3F-4AFD-BB0F-D505BEE9D3A3}" type="presParOf" srcId="{28FD921D-E3E0-4863-8A47-0142CC8C7F98}" destId="{C3A162C8-D63D-4798-A0E6-5B1D058AA8BF}" srcOrd="4" destOrd="0" presId="urn:microsoft.com/office/officeart/2005/8/layout/hProcess10"/>
    <dgm:cxn modelId="{626BA598-5C70-4DC0-AC1D-979C83B1DFFB}" type="presParOf" srcId="{C3A162C8-D63D-4798-A0E6-5B1D058AA8BF}" destId="{FCD776F6-E9B7-48E8-8C83-D9A376C293E6}" srcOrd="0" destOrd="0" presId="urn:microsoft.com/office/officeart/2005/8/layout/hProcess10"/>
    <dgm:cxn modelId="{E2F60F6F-663F-4006-A50D-9A153149C5DF}" type="presParOf" srcId="{C3A162C8-D63D-4798-A0E6-5B1D058AA8BF}" destId="{C3002E18-CD62-4E36-AD06-A7C701258B65}" srcOrd="1" destOrd="0" presId="urn:microsoft.com/office/officeart/2005/8/layout/hProcess10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991C47-3B36-4A27-960C-D962D603AC2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607F80-014F-42AD-98C2-BC3C89A1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Action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Melanie N. </a:t>
            </a:r>
            <a:r>
              <a:rPr lang="en-US" dirty="0" err="1" smtClean="0"/>
              <a:t>Yangrelbug</a:t>
            </a:r>
            <a:endParaRPr lang="en-US" dirty="0"/>
          </a:p>
        </p:txBody>
      </p:sp>
      <p:pic>
        <p:nvPicPr>
          <p:cNvPr id="4" name="5 Marcador de contenido" descr="014.JPG"/>
          <p:cNvPicPr>
            <a:picLocks noChangeAspect="1"/>
          </p:cNvPicPr>
          <p:nvPr/>
        </p:nvPicPr>
        <p:blipFill>
          <a:blip r:embed="rId2" cstate="print"/>
          <a:srcRect t="26644"/>
          <a:stretch>
            <a:fillRect/>
          </a:stretch>
        </p:blipFill>
        <p:spPr>
          <a:xfrm>
            <a:off x="0" y="5257800"/>
            <a:ext cx="2667000" cy="1295400"/>
          </a:xfrm>
          <a:prstGeom prst="rect">
            <a:avLst/>
          </a:prstGeom>
        </p:spPr>
      </p:pic>
      <p:pic>
        <p:nvPicPr>
          <p:cNvPr id="9" name="Picture 8" descr="IMG_2166.JPG"/>
          <p:cNvPicPr>
            <a:picLocks noChangeAspect="1"/>
          </p:cNvPicPr>
          <p:nvPr/>
        </p:nvPicPr>
        <p:blipFill>
          <a:blip r:embed="rId3" cstate="print"/>
          <a:srcRect b="35238"/>
          <a:stretch>
            <a:fillRect/>
          </a:stretch>
        </p:blipFill>
        <p:spPr>
          <a:xfrm>
            <a:off x="0" y="1981200"/>
            <a:ext cx="2667000" cy="1295400"/>
          </a:xfrm>
          <a:prstGeom prst="rect">
            <a:avLst/>
          </a:prstGeom>
        </p:spPr>
      </p:pic>
      <p:pic>
        <p:nvPicPr>
          <p:cNvPr id="10" name="Picture 9" descr="157.JPG"/>
          <p:cNvPicPr>
            <a:picLocks noChangeAspect="1"/>
          </p:cNvPicPr>
          <p:nvPr/>
        </p:nvPicPr>
        <p:blipFill>
          <a:blip r:embed="rId4" cstate="print"/>
          <a:srcRect t="15252" b="3406"/>
          <a:stretch>
            <a:fillRect/>
          </a:stretch>
        </p:blipFill>
        <p:spPr>
          <a:xfrm>
            <a:off x="0" y="3657600"/>
            <a:ext cx="2667000" cy="1219200"/>
          </a:xfrm>
          <a:prstGeom prst="rect">
            <a:avLst/>
          </a:prstGeom>
        </p:spPr>
      </p:pic>
      <p:pic>
        <p:nvPicPr>
          <p:cNvPr id="12" name="Picture 11" descr="P1020788.JPG"/>
          <p:cNvPicPr>
            <a:picLocks noChangeAspect="1"/>
          </p:cNvPicPr>
          <p:nvPr/>
        </p:nvPicPr>
        <p:blipFill>
          <a:blip r:embed="rId5"/>
          <a:srcRect t="34286" r="1"/>
          <a:stretch>
            <a:fillRect/>
          </a:stretch>
        </p:blipFill>
        <p:spPr>
          <a:xfrm>
            <a:off x="0" y="304800"/>
            <a:ext cx="266700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As soon as I go to </a:t>
            </a:r>
            <a:r>
              <a:rPr lang="en-US" dirty="0" err="1" smtClean="0"/>
              <a:t>palau</a:t>
            </a:r>
            <a:r>
              <a:rPr lang="en-US" dirty="0" smtClean="0"/>
              <a:t>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plan with my supervisor, Chief of Teacher Training </a:t>
            </a:r>
            <a:r>
              <a:rPr lang="en-US" dirty="0" err="1" smtClean="0"/>
              <a:t>Orrukem</a:t>
            </a:r>
            <a:r>
              <a:rPr lang="en-US" dirty="0" smtClean="0"/>
              <a:t>, and my teacher training colleagues Sarah and Linda</a:t>
            </a:r>
          </a:p>
          <a:p>
            <a:r>
              <a:rPr lang="en-US" dirty="0" smtClean="0"/>
              <a:t>Get the approval of Director of Bureau of Curriculum and Instruction </a:t>
            </a:r>
            <a:r>
              <a:rPr lang="en-US" dirty="0" err="1" smtClean="0"/>
              <a:t>Sbal</a:t>
            </a:r>
            <a:endParaRPr lang="en-US" dirty="0" smtClean="0"/>
          </a:p>
          <a:p>
            <a:r>
              <a:rPr lang="en-US" dirty="0" smtClean="0"/>
              <a:t>Share my report with principals in the Principal Quarterly Forum to get the names of schools that can pilot the project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urved Up Ribbon 3"/>
          <p:cNvSpPr/>
          <p:nvPr/>
        </p:nvSpPr>
        <p:spPr>
          <a:xfrm>
            <a:off x="762000" y="5181600"/>
            <a:ext cx="6858000" cy="1295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GOAL</a:t>
            </a:r>
            <a:r>
              <a:rPr lang="en-US" dirty="0" smtClean="0"/>
              <a:t>: Students will master math skills and concepts by/for themselves.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6858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uch for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 Blinking Throughout My Presentation.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562600"/>
            <a:ext cx="1600200" cy="80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4103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Objective Tree </a:t>
            </a:r>
          </a:p>
          <a:p>
            <a:r>
              <a:rPr lang="en-US" sz="3600" dirty="0" smtClean="0"/>
              <a:t>Narrative Summary </a:t>
            </a:r>
          </a:p>
          <a:p>
            <a:r>
              <a:rPr lang="en-US" sz="3600" dirty="0" smtClean="0"/>
              <a:t>Outputs and Activities</a:t>
            </a:r>
          </a:p>
          <a:p>
            <a:r>
              <a:rPr lang="en-US" sz="3600" dirty="0" smtClean="0"/>
              <a:t>6 Months Activities</a:t>
            </a:r>
          </a:p>
          <a:p>
            <a:r>
              <a:rPr lang="en-US" sz="3600" dirty="0" smtClean="0"/>
              <a:t>Indicators </a:t>
            </a:r>
          </a:p>
          <a:p>
            <a:r>
              <a:rPr lang="en-US" sz="3600" dirty="0" smtClean="0"/>
              <a:t>When I go back…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Objective tree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90800" y="1609725"/>
          <a:ext cx="51054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-Down Arrow 4"/>
          <p:cNvSpPr/>
          <p:nvPr/>
        </p:nvSpPr>
        <p:spPr>
          <a:xfrm>
            <a:off x="457200" y="2895600"/>
            <a:ext cx="228600" cy="1828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Objective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5800" y="2667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3810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5600" y="3962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5257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Students master and maintain their grade level math skills and concepts.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Teachers of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Grades 1 to 3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be able to use open-ended teaching approach.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from this Japan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Math Training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Problem solving approach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3 Thinking Skills: deductive, inductive, and analogical thinking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Blackboard Management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Japan Textbook Format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Japan Teacher Training Programs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Lesson Study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Teachers are able to implement open-ended teaching approach in their class.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Teachers are able to implement open-ended approach in a lesson-study or open class.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Output 1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Implementation of open-ended approach</a:t>
            </a:r>
          </a:p>
          <a:p>
            <a:r>
              <a:rPr lang="en-US" b="1" u="sng" dirty="0" smtClean="0"/>
              <a:t>Activity 1-1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 smtClean="0"/>
              <a:t>   Provide Teacher Training on Open-Ended Teaching Strategies 3 times a year</a:t>
            </a:r>
          </a:p>
          <a:p>
            <a:r>
              <a:rPr lang="en-US" b="1" u="sng" dirty="0" smtClean="0"/>
              <a:t>Activity 1-2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 smtClean="0"/>
              <a:t>   Provide Teacher Training on Classroom Management </a:t>
            </a:r>
          </a:p>
          <a:p>
            <a:r>
              <a:rPr lang="en-US" b="1" u="sng" dirty="0" smtClean="0"/>
              <a:t>Activity 1-3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 smtClean="0"/>
              <a:t>   Provide Teacher Training on Blackboard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Output 2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/>
              <a:t>Open-ended approach in lesson study and open class.</a:t>
            </a:r>
          </a:p>
          <a:p>
            <a:r>
              <a:rPr lang="en-US" sz="2800" b="1" u="sng" dirty="0" smtClean="0"/>
              <a:t>Activity 2-1</a:t>
            </a:r>
            <a:r>
              <a:rPr lang="en-US" sz="2800" u="sng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dirty="0" smtClean="0"/>
              <a:t>Teachers</a:t>
            </a:r>
            <a:r>
              <a:rPr lang="en-US" sz="2800" dirty="0" smtClean="0"/>
              <a:t> use </a:t>
            </a:r>
            <a:r>
              <a:rPr lang="en-US" sz="2800" dirty="0" smtClean="0"/>
              <a:t>open-ended approach </a:t>
            </a:r>
            <a:r>
              <a:rPr lang="en-US" sz="2800" dirty="0" smtClean="0"/>
              <a:t>in lesson study and open class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Guide and assist teacher in lesson plan 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/>
            <a:r>
              <a:rPr lang="en-US" sz="2500" dirty="0" smtClean="0">
                <a:solidFill>
                  <a:srgbClr val="002060"/>
                </a:solidFill>
              </a:rPr>
              <a:t>Set up dates for the implementation of open-ended approach lesson in lesson study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/>
            <a:r>
              <a:rPr lang="en-US" sz="2500" dirty="0" smtClean="0">
                <a:solidFill>
                  <a:srgbClr val="002060"/>
                </a:solidFill>
              </a:rPr>
              <a:t>Set up a date for implementation of open-ended approach in open class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Monthly Monitoring and Conference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Lesson Study implementation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/>
            <a:r>
              <a:rPr lang="en-US" sz="2500" dirty="0" smtClean="0">
                <a:solidFill>
                  <a:srgbClr val="002060"/>
                </a:solidFill>
              </a:rPr>
              <a:t>Open Class implementation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20781.JPG"/>
          <p:cNvPicPr>
            <a:picLocks noChangeAspect="1"/>
          </p:cNvPicPr>
          <p:nvPr/>
        </p:nvPicPr>
        <p:blipFill>
          <a:blip r:embed="rId2" cstate="print"/>
          <a:srcRect l="21000" t="12000"/>
          <a:stretch>
            <a:fillRect/>
          </a:stretch>
        </p:blipFill>
        <p:spPr>
          <a:xfrm>
            <a:off x="685800" y="1752600"/>
            <a:ext cx="1459345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6 months activities 2012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june</a:t>
            </a:r>
            <a:r>
              <a:rPr lang="en-US" dirty="0" smtClean="0"/>
              <a:t> to August)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6 months activities 2012</a:t>
            </a:r>
            <a:br>
              <a:rPr lang="en-US" dirty="0" smtClean="0"/>
            </a:br>
            <a:r>
              <a:rPr lang="en-US" dirty="0" smtClean="0"/>
              <a:t>(September to </a:t>
            </a:r>
            <a:r>
              <a:rPr lang="en-US" dirty="0" err="1" smtClean="0"/>
              <a:t>november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Indicators of project  within 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overall student average grade in the Short Assessment of Mathematics (SAM) will be above 65%.</a:t>
            </a:r>
          </a:p>
          <a:p>
            <a:r>
              <a:rPr lang="en-US" dirty="0" smtClean="0"/>
              <a:t>The overall student average grade in the Math Quarterly Assessment will be above 65%.</a:t>
            </a:r>
          </a:p>
          <a:p>
            <a:r>
              <a:rPr lang="en-US" dirty="0" smtClean="0"/>
              <a:t>Teachers will get at least 4.5 average points in their class observation evaluation at the end of 6 months of implementation (November 2012).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500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2012 Action plan</vt:lpstr>
      <vt:lpstr>Content</vt:lpstr>
      <vt:lpstr>Objective tree</vt:lpstr>
      <vt:lpstr>Summary</vt:lpstr>
      <vt:lpstr>Output 1 Activities</vt:lpstr>
      <vt:lpstr>Output 2 activities</vt:lpstr>
      <vt:lpstr>6 months activities 2012 (june to August)</vt:lpstr>
      <vt:lpstr>6 months activities 2012 (September to november </vt:lpstr>
      <vt:lpstr>Indicators of project  within 6 months</vt:lpstr>
      <vt:lpstr>As soon as I go to palau tasks 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Action plan</dc:title>
  <dc:creator>HP Japan</dc:creator>
  <cp:lastModifiedBy>User</cp:lastModifiedBy>
  <cp:revision>29</cp:revision>
  <dcterms:created xsi:type="dcterms:W3CDTF">2012-03-01T06:01:15Z</dcterms:created>
  <dcterms:modified xsi:type="dcterms:W3CDTF">2012-03-01T17:28:19Z</dcterms:modified>
</cp:coreProperties>
</file>